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6" r:id="rId2"/>
    <p:sldId id="370" r:id="rId3"/>
    <p:sldId id="334" r:id="rId4"/>
    <p:sldId id="360" r:id="rId5"/>
    <p:sldId id="361" r:id="rId6"/>
    <p:sldId id="375" r:id="rId7"/>
    <p:sldId id="362" r:id="rId8"/>
    <p:sldId id="386" r:id="rId9"/>
    <p:sldId id="390" r:id="rId10"/>
    <p:sldId id="391" r:id="rId11"/>
    <p:sldId id="359" r:id="rId12"/>
    <p:sldId id="383" r:id="rId13"/>
    <p:sldId id="382" r:id="rId14"/>
    <p:sldId id="335" r:id="rId15"/>
    <p:sldId id="395" r:id="rId16"/>
    <p:sldId id="366" r:id="rId17"/>
    <p:sldId id="336" r:id="rId18"/>
    <p:sldId id="384" r:id="rId19"/>
    <p:sldId id="367" r:id="rId20"/>
    <p:sldId id="385" r:id="rId21"/>
    <p:sldId id="379" r:id="rId22"/>
    <p:sldId id="371" r:id="rId23"/>
    <p:sldId id="339" r:id="rId24"/>
    <p:sldId id="358" r:id="rId25"/>
    <p:sldId id="381" r:id="rId26"/>
    <p:sldId id="392" r:id="rId27"/>
    <p:sldId id="380" r:id="rId28"/>
    <p:sldId id="377" r:id="rId29"/>
    <p:sldId id="357" r:id="rId30"/>
    <p:sldId id="376" r:id="rId31"/>
    <p:sldId id="365" r:id="rId32"/>
    <p:sldId id="354" r:id="rId33"/>
    <p:sldId id="351" r:id="rId34"/>
    <p:sldId id="364" r:id="rId35"/>
    <p:sldId id="344" r:id="rId36"/>
    <p:sldId id="32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Boxi" initials="LB" lastIdx="12" clrIdx="0">
    <p:extLst>
      <p:ext uri="{19B8F6BF-5375-455C-9EA6-DF929625EA0E}">
        <p15:presenceInfo xmlns:p15="http://schemas.microsoft.com/office/powerpoint/2012/main" userId="8268128b7b4c54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6AD8F"/>
    <a:srgbClr val="FA2828"/>
    <a:srgbClr val="3530E4"/>
    <a:srgbClr val="70AD47"/>
    <a:srgbClr val="A6A6A6"/>
    <a:srgbClr val="2B3D50"/>
    <a:srgbClr val="9464B8"/>
    <a:srgbClr val="7030A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12334-0586-4D8D-822A-A554D4978B93}" v="191" dt="2023-09-19T15:47:31.3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892" y="28"/>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Boxi" userId="8268128b7b4c549d" providerId="LiveId" clId="{141AE50D-2F21-4266-9682-667E1BC14681}"/>
    <pc:docChg chg="undo redo custSel addSld delSld modSld sldOrd">
      <pc:chgData name="Li Boxi" userId="8268128b7b4c549d" providerId="LiveId" clId="{141AE50D-2F21-4266-9682-667E1BC14681}" dt="2021-06-10T08:38:47.739" v="3509" actId="20577"/>
      <pc:docMkLst>
        <pc:docMk/>
      </pc:docMkLst>
      <pc:sldChg chg="addSp modSp mod">
        <pc:chgData name="Li Boxi" userId="8268128b7b4c549d" providerId="LiveId" clId="{141AE50D-2F21-4266-9682-667E1BC14681}" dt="2021-06-07T18:40:10.803" v="3238" actId="1076"/>
        <pc:sldMkLst>
          <pc:docMk/>
          <pc:sldMk cId="3920912345" sldId="256"/>
        </pc:sldMkLst>
        <pc:spChg chg="mod">
          <ac:chgData name="Li Boxi" userId="8268128b7b4c549d" providerId="LiveId" clId="{141AE50D-2F21-4266-9682-667E1BC14681}" dt="2021-06-03T10:16:47.803" v="368" actId="1076"/>
          <ac:spMkLst>
            <pc:docMk/>
            <pc:sldMk cId="3920912345" sldId="256"/>
            <ac:spMk id="2" creationId="{85C8285D-C38D-405F-9A68-7CB68D966150}"/>
          </ac:spMkLst>
        </pc:spChg>
        <pc:spChg chg="mod">
          <ac:chgData name="Li Boxi" userId="8268128b7b4c549d" providerId="LiveId" clId="{141AE50D-2F21-4266-9682-667E1BC14681}" dt="2021-06-05T09:44:53.837" v="3003" actId="1035"/>
          <ac:spMkLst>
            <pc:docMk/>
            <pc:sldMk cId="3920912345" sldId="256"/>
            <ac:spMk id="3" creationId="{52E5DB42-246E-4CD6-B5CC-A3F5990DAEC1}"/>
          </ac:spMkLst>
        </pc:spChg>
        <pc:spChg chg="add mod">
          <ac:chgData name="Li Boxi" userId="8268128b7b4c549d" providerId="LiveId" clId="{141AE50D-2F21-4266-9682-667E1BC14681}" dt="2021-06-05T09:44:53.837" v="3003" actId="1035"/>
          <ac:spMkLst>
            <pc:docMk/>
            <pc:sldMk cId="3920912345" sldId="256"/>
            <ac:spMk id="8" creationId="{EF1BC405-A889-473E-947C-695020516CA0}"/>
          </ac:spMkLst>
        </pc:spChg>
        <pc:spChg chg="add mod">
          <ac:chgData name="Li Boxi" userId="8268128b7b4c549d" providerId="LiveId" clId="{141AE50D-2F21-4266-9682-667E1BC14681}" dt="2021-06-07T18:40:10.803" v="3238" actId="1076"/>
          <ac:spMkLst>
            <pc:docMk/>
            <pc:sldMk cId="3920912345" sldId="256"/>
            <ac:spMk id="9" creationId="{9DFD9078-1BEC-48E6-BAE6-93CDFC844126}"/>
          </ac:spMkLst>
        </pc:spChg>
        <pc:picChg chg="mod">
          <ac:chgData name="Li Boxi" userId="8268128b7b4c549d" providerId="LiveId" clId="{141AE50D-2F21-4266-9682-667E1BC14681}" dt="2021-06-04T13:15:44.193" v="2593" actId="1036"/>
          <ac:picMkLst>
            <pc:docMk/>
            <pc:sldMk cId="3920912345" sldId="256"/>
            <ac:picMk id="4" creationId="{6269BC12-701E-43A2-BDA5-F3A85FE02BDC}"/>
          </ac:picMkLst>
        </pc:picChg>
        <pc:picChg chg="mod">
          <ac:chgData name="Li Boxi" userId="8268128b7b4c549d" providerId="LiveId" clId="{141AE50D-2F21-4266-9682-667E1BC14681}" dt="2021-06-04T13:15:44.193" v="2593" actId="1036"/>
          <ac:picMkLst>
            <pc:docMk/>
            <pc:sldMk cId="3920912345" sldId="256"/>
            <ac:picMk id="5" creationId="{A9EB6CD5-1350-4EAC-9C35-502892C1B316}"/>
          </ac:picMkLst>
        </pc:picChg>
        <pc:picChg chg="mod">
          <ac:chgData name="Li Boxi" userId="8268128b7b4c549d" providerId="LiveId" clId="{141AE50D-2F21-4266-9682-667E1BC14681}" dt="2021-06-04T13:15:44.193" v="2593" actId="1036"/>
          <ac:picMkLst>
            <pc:docMk/>
            <pc:sldMk cId="3920912345" sldId="256"/>
            <ac:picMk id="7" creationId="{2AD04C65-CD2B-40C3-8545-0CE73FB9FA7F}"/>
          </ac:picMkLst>
        </pc:picChg>
      </pc:sldChg>
      <pc:sldChg chg="addSp delSp modSp mod">
        <pc:chgData name="Li Boxi" userId="8268128b7b4c549d" providerId="LiveId" clId="{141AE50D-2F21-4266-9682-667E1BC14681}" dt="2021-06-05T09:33:00.213" v="2871" actId="478"/>
        <pc:sldMkLst>
          <pc:docMk/>
          <pc:sldMk cId="679466957" sldId="320"/>
        </pc:sldMkLst>
        <pc:spChg chg="add del mod">
          <ac:chgData name="Li Boxi" userId="8268128b7b4c549d" providerId="LiveId" clId="{141AE50D-2F21-4266-9682-667E1BC14681}" dt="2021-06-05T09:33:00.213" v="2871" actId="478"/>
          <ac:spMkLst>
            <pc:docMk/>
            <pc:sldMk cId="679466957" sldId="320"/>
            <ac:spMk id="7" creationId="{478B6B35-7E7A-48FC-A52F-78D7F49AD61A}"/>
          </ac:spMkLst>
        </pc:spChg>
        <pc:spChg chg="mod">
          <ac:chgData name="Li Boxi" userId="8268128b7b4c549d" providerId="LiveId" clId="{141AE50D-2F21-4266-9682-667E1BC14681}" dt="2021-06-03T15:21:35.452" v="1790" actId="1076"/>
          <ac:spMkLst>
            <pc:docMk/>
            <pc:sldMk cId="679466957" sldId="320"/>
            <ac:spMk id="10" creationId="{3AB893FD-E892-433D-A309-47B66942B1E8}"/>
          </ac:spMkLst>
        </pc:spChg>
        <pc:spChg chg="mod">
          <ac:chgData name="Li Boxi" userId="8268128b7b4c549d" providerId="LiveId" clId="{141AE50D-2F21-4266-9682-667E1BC14681}" dt="2021-06-03T15:21:52.145" v="1795" actId="1076"/>
          <ac:spMkLst>
            <pc:docMk/>
            <pc:sldMk cId="679466957" sldId="320"/>
            <ac:spMk id="17" creationId="{AF3CBD3A-FE8A-41CF-8C68-E51AB6047E41}"/>
          </ac:spMkLst>
        </pc:spChg>
        <pc:picChg chg="mod">
          <ac:chgData name="Li Boxi" userId="8268128b7b4c549d" providerId="LiveId" clId="{141AE50D-2F21-4266-9682-667E1BC14681}" dt="2021-06-03T15:21:31.129" v="1789" actId="1076"/>
          <ac:picMkLst>
            <pc:docMk/>
            <pc:sldMk cId="679466957" sldId="320"/>
            <ac:picMk id="5" creationId="{FABD9FFB-7D3A-4892-908E-0DB8C7C21B15}"/>
          </ac:picMkLst>
        </pc:picChg>
        <pc:picChg chg="mod">
          <ac:chgData name="Li Boxi" userId="8268128b7b4c549d" providerId="LiveId" clId="{141AE50D-2F21-4266-9682-667E1BC14681}" dt="2021-06-03T15:21:35.452" v="1790" actId="1076"/>
          <ac:picMkLst>
            <pc:docMk/>
            <pc:sldMk cId="679466957" sldId="320"/>
            <ac:picMk id="9" creationId="{4606033F-F7D2-41D6-9FCF-4CDFDDE9A851}"/>
          </ac:picMkLst>
        </pc:picChg>
        <pc:picChg chg="mod">
          <ac:chgData name="Li Boxi" userId="8268128b7b4c549d" providerId="LiveId" clId="{141AE50D-2F21-4266-9682-667E1BC14681}" dt="2021-06-03T15:21:40.394" v="1792" actId="1076"/>
          <ac:picMkLst>
            <pc:docMk/>
            <pc:sldMk cId="679466957" sldId="320"/>
            <ac:picMk id="2050" creationId="{0673BBF6-6383-44C8-8639-26C614F56468}"/>
          </ac:picMkLst>
        </pc:picChg>
        <pc:picChg chg="mod">
          <ac:chgData name="Li Boxi" userId="8268128b7b4c549d" providerId="LiveId" clId="{141AE50D-2F21-4266-9682-667E1BC14681}" dt="2021-06-03T15:21:23.181" v="1786" actId="1076"/>
          <ac:picMkLst>
            <pc:docMk/>
            <pc:sldMk cId="679466957" sldId="320"/>
            <ac:picMk id="2052" creationId="{5C0927D1-8627-4FC0-A44E-FE2B1D23D57C}"/>
          </ac:picMkLst>
        </pc:picChg>
        <pc:picChg chg="mod">
          <ac:chgData name="Li Boxi" userId="8268128b7b4c549d" providerId="LiveId" clId="{141AE50D-2F21-4266-9682-667E1BC14681}" dt="2021-06-03T15:21:47.132" v="1794" actId="1076"/>
          <ac:picMkLst>
            <pc:docMk/>
            <pc:sldMk cId="679466957" sldId="320"/>
            <ac:picMk id="2054" creationId="{0F576E9B-5E79-43D9-A9E9-F163A2461EF7}"/>
          </ac:picMkLst>
        </pc:picChg>
        <pc:picChg chg="mod">
          <ac:chgData name="Li Boxi" userId="8268128b7b4c549d" providerId="LiveId" clId="{141AE50D-2F21-4266-9682-667E1BC14681}" dt="2021-06-03T15:21:23.181" v="1786" actId="1076"/>
          <ac:picMkLst>
            <pc:docMk/>
            <pc:sldMk cId="679466957" sldId="320"/>
            <ac:picMk id="2056" creationId="{38F4A6AA-4A3B-4A65-9BA2-231F86A5E9B2}"/>
          </ac:picMkLst>
        </pc:picChg>
      </pc:sldChg>
      <pc:sldChg chg="delSp mod">
        <pc:chgData name="Li Boxi" userId="8268128b7b4c549d" providerId="LiveId" clId="{141AE50D-2F21-4266-9682-667E1BC14681}" dt="2021-06-04T13:50:43.260" v="2656" actId="478"/>
        <pc:sldMkLst>
          <pc:docMk/>
          <pc:sldMk cId="1741290582" sldId="334"/>
        </pc:sldMkLst>
        <pc:spChg chg="del">
          <ac:chgData name="Li Boxi" userId="8268128b7b4c549d" providerId="LiveId" clId="{141AE50D-2F21-4266-9682-667E1BC14681}" dt="2021-06-04T13:50:43.260" v="2656" actId="478"/>
          <ac:spMkLst>
            <pc:docMk/>
            <pc:sldMk cId="1741290582" sldId="334"/>
            <ac:spMk id="4" creationId="{F4EED8D0-A314-426D-89D6-69C3EBA556C4}"/>
          </ac:spMkLst>
        </pc:spChg>
      </pc:sldChg>
      <pc:sldChg chg="addSp delSp modSp mod">
        <pc:chgData name="Li Boxi" userId="8268128b7b4c549d" providerId="LiveId" clId="{141AE50D-2F21-4266-9682-667E1BC14681}" dt="2021-06-10T07:48:07.896" v="3494" actId="20577"/>
        <pc:sldMkLst>
          <pc:docMk/>
          <pc:sldMk cId="282895289" sldId="335"/>
        </pc:sldMkLst>
        <pc:spChg chg="mod">
          <ac:chgData name="Li Boxi" userId="8268128b7b4c549d" providerId="LiveId" clId="{141AE50D-2F21-4266-9682-667E1BC14681}" dt="2021-06-08T08:27:13.177" v="3333" actId="164"/>
          <ac:spMkLst>
            <pc:docMk/>
            <pc:sldMk cId="282895289" sldId="335"/>
            <ac:spMk id="2" creationId="{65FBC490-E9EF-4C2D-A787-646C65E9DD2D}"/>
          </ac:spMkLst>
        </pc:spChg>
        <pc:spChg chg="mod">
          <ac:chgData name="Li Boxi" userId="8268128b7b4c549d" providerId="LiveId" clId="{141AE50D-2F21-4266-9682-667E1BC14681}" dt="2021-06-05T09:32:50.376" v="2870" actId="20577"/>
          <ac:spMkLst>
            <pc:docMk/>
            <pc:sldMk cId="282895289" sldId="335"/>
            <ac:spMk id="3" creationId="{BCEED93D-C894-49C6-81EC-7E3FB6C5B44E}"/>
          </ac:spMkLst>
        </pc:spChg>
        <pc:spChg chg="mod">
          <ac:chgData name="Li Boxi" userId="8268128b7b4c549d" providerId="LiveId" clId="{141AE50D-2F21-4266-9682-667E1BC14681}" dt="2021-06-08T08:27:13.177" v="3333" actId="164"/>
          <ac:spMkLst>
            <pc:docMk/>
            <pc:sldMk cId="282895289" sldId="335"/>
            <ac:spMk id="5" creationId="{8F7888E8-7F20-45B1-8387-896142A7D234}"/>
          </ac:spMkLst>
        </pc:spChg>
        <pc:spChg chg="mod">
          <ac:chgData name="Li Boxi" userId="8268128b7b4c549d" providerId="LiveId" clId="{141AE50D-2F21-4266-9682-667E1BC14681}" dt="2021-06-08T08:27:13.177" v="3333" actId="164"/>
          <ac:spMkLst>
            <pc:docMk/>
            <pc:sldMk cId="282895289" sldId="335"/>
            <ac:spMk id="7" creationId="{5B9CACE7-4DF2-411D-8BA6-48A27BAC876C}"/>
          </ac:spMkLst>
        </pc:spChg>
        <pc:spChg chg="mod">
          <ac:chgData name="Li Boxi" userId="8268128b7b4c549d" providerId="LiveId" clId="{141AE50D-2F21-4266-9682-667E1BC14681}" dt="2021-06-08T08:27:13.177" v="3333" actId="164"/>
          <ac:spMkLst>
            <pc:docMk/>
            <pc:sldMk cId="282895289" sldId="335"/>
            <ac:spMk id="8" creationId="{990EDF33-6EB8-4F82-BD79-CB2DAA6FB136}"/>
          </ac:spMkLst>
        </pc:spChg>
        <pc:spChg chg="mod">
          <ac:chgData name="Li Boxi" userId="8268128b7b4c549d" providerId="LiveId" clId="{141AE50D-2F21-4266-9682-667E1BC14681}" dt="2021-06-08T08:27:08.231" v="3332" actId="164"/>
          <ac:spMkLst>
            <pc:docMk/>
            <pc:sldMk cId="282895289" sldId="335"/>
            <ac:spMk id="9" creationId="{9DF03B21-F041-41D4-B021-4C458F8C6470}"/>
          </ac:spMkLst>
        </pc:spChg>
        <pc:spChg chg="mod">
          <ac:chgData name="Li Boxi" userId="8268128b7b4c549d" providerId="LiveId" clId="{141AE50D-2F21-4266-9682-667E1BC14681}" dt="2021-06-08T08:27:08.231" v="3332" actId="164"/>
          <ac:spMkLst>
            <pc:docMk/>
            <pc:sldMk cId="282895289" sldId="335"/>
            <ac:spMk id="10" creationId="{4BD0ABCE-DEB6-475F-869F-8E6589D850EA}"/>
          </ac:spMkLst>
        </pc:spChg>
        <pc:spChg chg="mod">
          <ac:chgData name="Li Boxi" userId="8268128b7b4c549d" providerId="LiveId" clId="{141AE50D-2F21-4266-9682-667E1BC14681}" dt="2021-06-08T08:27:08.231" v="3332" actId="164"/>
          <ac:spMkLst>
            <pc:docMk/>
            <pc:sldMk cId="282895289" sldId="335"/>
            <ac:spMk id="11" creationId="{6FA9AF8E-589A-4D82-8BB3-C8C58211F468}"/>
          </ac:spMkLst>
        </pc:spChg>
        <pc:spChg chg="mod">
          <ac:chgData name="Li Boxi" userId="8268128b7b4c549d" providerId="LiveId" clId="{141AE50D-2F21-4266-9682-667E1BC14681}" dt="2021-06-09T08:36:24.977" v="3461" actId="1076"/>
          <ac:spMkLst>
            <pc:docMk/>
            <pc:sldMk cId="282895289" sldId="335"/>
            <ac:spMk id="12" creationId="{BCE069F4-2045-4FD4-9DE8-0891A6DCF696}"/>
          </ac:spMkLst>
        </pc:spChg>
        <pc:spChg chg="mod">
          <ac:chgData name="Li Boxi" userId="8268128b7b4c549d" providerId="LiveId" clId="{141AE50D-2F21-4266-9682-667E1BC14681}" dt="2021-06-09T08:35:45.359" v="3441" actId="14100"/>
          <ac:spMkLst>
            <pc:docMk/>
            <pc:sldMk cId="282895289" sldId="335"/>
            <ac:spMk id="14" creationId="{229D3306-1341-4605-AE17-AF298E327AEA}"/>
          </ac:spMkLst>
        </pc:spChg>
        <pc:spChg chg="mod">
          <ac:chgData name="Li Boxi" userId="8268128b7b4c549d" providerId="LiveId" clId="{141AE50D-2F21-4266-9682-667E1BC14681}" dt="2021-06-08T08:27:13.177" v="3333" actId="164"/>
          <ac:spMkLst>
            <pc:docMk/>
            <pc:sldMk cId="282895289" sldId="335"/>
            <ac:spMk id="15" creationId="{BEFEFDBC-5EFD-449B-AFC8-F484AFE947B5}"/>
          </ac:spMkLst>
        </pc:spChg>
        <pc:spChg chg="mod">
          <ac:chgData name="Li Boxi" userId="8268128b7b4c549d" providerId="LiveId" clId="{141AE50D-2F21-4266-9682-667E1BC14681}" dt="2021-06-08T08:27:13.177" v="3333" actId="164"/>
          <ac:spMkLst>
            <pc:docMk/>
            <pc:sldMk cId="282895289" sldId="335"/>
            <ac:spMk id="18" creationId="{2CED7745-054A-440B-879C-5793172F3E7B}"/>
          </ac:spMkLst>
        </pc:spChg>
        <pc:spChg chg="mod">
          <ac:chgData name="Li Boxi" userId="8268128b7b4c549d" providerId="LiveId" clId="{141AE50D-2F21-4266-9682-667E1BC14681}" dt="2021-06-08T08:27:13.177" v="3333" actId="164"/>
          <ac:spMkLst>
            <pc:docMk/>
            <pc:sldMk cId="282895289" sldId="335"/>
            <ac:spMk id="19" creationId="{DA34AF5B-4B80-4078-A6A0-8F0E4F01A8F4}"/>
          </ac:spMkLst>
        </pc:spChg>
        <pc:spChg chg="mod">
          <ac:chgData name="Li Boxi" userId="8268128b7b4c549d" providerId="LiveId" clId="{141AE50D-2F21-4266-9682-667E1BC14681}" dt="2021-06-08T08:27:13.177" v="3333" actId="164"/>
          <ac:spMkLst>
            <pc:docMk/>
            <pc:sldMk cId="282895289" sldId="335"/>
            <ac:spMk id="20" creationId="{1B6F7691-A716-4E69-BA85-F698BAB19A0C}"/>
          </ac:spMkLst>
        </pc:spChg>
        <pc:spChg chg="mod">
          <ac:chgData name="Li Boxi" userId="8268128b7b4c549d" providerId="LiveId" clId="{141AE50D-2F21-4266-9682-667E1BC14681}" dt="2021-06-08T08:27:13.177" v="3333" actId="164"/>
          <ac:spMkLst>
            <pc:docMk/>
            <pc:sldMk cId="282895289" sldId="335"/>
            <ac:spMk id="21" creationId="{4B6805FC-4940-418F-8D62-FF06A27C38FD}"/>
          </ac:spMkLst>
        </pc:spChg>
        <pc:spChg chg="del mod">
          <ac:chgData name="Li Boxi" userId="8268128b7b4c549d" providerId="LiveId" clId="{141AE50D-2F21-4266-9682-667E1BC14681}" dt="2021-06-09T08:35:54.049" v="3445" actId="478"/>
          <ac:spMkLst>
            <pc:docMk/>
            <pc:sldMk cId="282895289" sldId="335"/>
            <ac:spMk id="22" creationId="{EA3BDEB9-A547-4EB8-BD75-78701ECA0628}"/>
          </ac:spMkLst>
        </pc:spChg>
        <pc:spChg chg="mod">
          <ac:chgData name="Li Boxi" userId="8268128b7b4c549d" providerId="LiveId" clId="{141AE50D-2F21-4266-9682-667E1BC14681}" dt="2021-06-08T08:27:13.177" v="3333" actId="164"/>
          <ac:spMkLst>
            <pc:docMk/>
            <pc:sldMk cId="282895289" sldId="335"/>
            <ac:spMk id="30" creationId="{B9AE5C7A-F237-4F75-8679-A0BC2D1C9683}"/>
          </ac:spMkLst>
        </pc:spChg>
        <pc:spChg chg="mod">
          <ac:chgData name="Li Boxi" userId="8268128b7b4c549d" providerId="LiveId" clId="{141AE50D-2F21-4266-9682-667E1BC14681}" dt="2021-06-08T08:27:13.177" v="3333" actId="164"/>
          <ac:spMkLst>
            <pc:docMk/>
            <pc:sldMk cId="282895289" sldId="335"/>
            <ac:spMk id="31" creationId="{C596193C-49C8-4347-8E63-EA492D5C5621}"/>
          </ac:spMkLst>
        </pc:spChg>
        <pc:spChg chg="mod">
          <ac:chgData name="Li Boxi" userId="8268128b7b4c549d" providerId="LiveId" clId="{141AE50D-2F21-4266-9682-667E1BC14681}" dt="2021-06-08T08:27:19.840" v="3335" actId="1076"/>
          <ac:spMkLst>
            <pc:docMk/>
            <pc:sldMk cId="282895289" sldId="335"/>
            <ac:spMk id="32" creationId="{A73E0360-970E-457B-A186-9A97EB4904FA}"/>
          </ac:spMkLst>
        </pc:spChg>
        <pc:spChg chg="add mod">
          <ac:chgData name="Li Boxi" userId="8268128b7b4c549d" providerId="LiveId" clId="{141AE50D-2F21-4266-9682-667E1BC14681}" dt="2021-06-10T07:48:07.896" v="3494" actId="20577"/>
          <ac:spMkLst>
            <pc:docMk/>
            <pc:sldMk cId="282895289" sldId="335"/>
            <ac:spMk id="33" creationId="{7E3F31C0-4DA4-4B54-BEC8-A28D6C510C7A}"/>
          </ac:spMkLst>
        </pc:spChg>
        <pc:spChg chg="mod">
          <ac:chgData name="Li Boxi" userId="8268128b7b4c549d" providerId="LiveId" clId="{141AE50D-2F21-4266-9682-667E1BC14681}" dt="2021-06-08T08:27:13.177" v="3333" actId="164"/>
          <ac:spMkLst>
            <pc:docMk/>
            <pc:sldMk cId="282895289" sldId="335"/>
            <ac:spMk id="34" creationId="{CAAFB0C5-276B-468D-BB33-12E5E0D9F752}"/>
          </ac:spMkLst>
        </pc:spChg>
        <pc:spChg chg="mod">
          <ac:chgData name="Li Boxi" userId="8268128b7b4c549d" providerId="LiveId" clId="{141AE50D-2F21-4266-9682-667E1BC14681}" dt="2021-06-08T08:27:13.177" v="3333" actId="164"/>
          <ac:spMkLst>
            <pc:docMk/>
            <pc:sldMk cId="282895289" sldId="335"/>
            <ac:spMk id="35" creationId="{F53A66E7-1D27-4005-A80B-805E26C4CF3E}"/>
          </ac:spMkLst>
        </pc:spChg>
        <pc:spChg chg="mod">
          <ac:chgData name="Li Boxi" userId="8268128b7b4c549d" providerId="LiveId" clId="{141AE50D-2F21-4266-9682-667E1BC14681}" dt="2021-06-08T08:27:13.177" v="3333" actId="164"/>
          <ac:spMkLst>
            <pc:docMk/>
            <pc:sldMk cId="282895289" sldId="335"/>
            <ac:spMk id="36" creationId="{051DBE5F-C553-44AE-A501-D9643ADEE7A8}"/>
          </ac:spMkLst>
        </pc:spChg>
        <pc:grpChg chg="add mod">
          <ac:chgData name="Li Boxi" userId="8268128b7b4c549d" providerId="LiveId" clId="{141AE50D-2F21-4266-9682-667E1BC14681}" dt="2021-06-09T08:36:27.148" v="3462" actId="1076"/>
          <ac:grpSpMkLst>
            <pc:docMk/>
            <pc:sldMk cId="282895289" sldId="335"/>
            <ac:grpSpMk id="6" creationId="{B7D6031E-69F2-4F69-9019-B8EB06E479D2}"/>
          </ac:grpSpMkLst>
        </pc:grpChg>
        <pc:grpChg chg="add mod">
          <ac:chgData name="Li Boxi" userId="8268128b7b4c549d" providerId="LiveId" clId="{141AE50D-2F21-4266-9682-667E1BC14681}" dt="2021-06-08T08:27:23.635" v="3336" actId="1076"/>
          <ac:grpSpMkLst>
            <pc:docMk/>
            <pc:sldMk cId="282895289" sldId="335"/>
            <ac:grpSpMk id="13" creationId="{043A5663-8F5D-419B-B1E9-A9147FE7B34E}"/>
          </ac:grpSpMkLst>
        </pc:grpChg>
        <pc:picChg chg="mod">
          <ac:chgData name="Li Boxi" userId="8268128b7b4c549d" providerId="LiveId" clId="{141AE50D-2F21-4266-9682-667E1BC14681}" dt="2021-06-08T08:27:13.177" v="3333" actId="164"/>
          <ac:picMkLst>
            <pc:docMk/>
            <pc:sldMk cId="282895289" sldId="335"/>
            <ac:picMk id="25" creationId="{4ED174F9-EEFC-496D-BA7B-A2098C53515D}"/>
          </ac:picMkLst>
        </pc:picChg>
        <pc:picChg chg="mod">
          <ac:chgData name="Li Boxi" userId="8268128b7b4c549d" providerId="LiveId" clId="{141AE50D-2F21-4266-9682-667E1BC14681}" dt="2021-06-08T08:27:13.177" v="3333" actId="164"/>
          <ac:picMkLst>
            <pc:docMk/>
            <pc:sldMk cId="282895289" sldId="335"/>
            <ac:picMk id="27" creationId="{3C14A8B7-F98F-4140-873B-F5209125B50A}"/>
          </ac:picMkLst>
        </pc:picChg>
        <pc:picChg chg="mod">
          <ac:chgData name="Li Boxi" userId="8268128b7b4c549d" providerId="LiveId" clId="{141AE50D-2F21-4266-9682-667E1BC14681}" dt="2021-06-08T08:27:13.177" v="3333" actId="164"/>
          <ac:picMkLst>
            <pc:docMk/>
            <pc:sldMk cId="282895289" sldId="335"/>
            <ac:picMk id="29" creationId="{02FEA220-C90A-4B02-8945-D3FA74C84C49}"/>
          </ac:picMkLst>
        </pc:picChg>
      </pc:sldChg>
      <pc:sldChg chg="addSp delSp modSp mod ord modAnim">
        <pc:chgData name="Li Boxi" userId="8268128b7b4c549d" providerId="LiveId" clId="{141AE50D-2F21-4266-9682-667E1BC14681}" dt="2021-06-10T08:34:12.249" v="3503" actId="20577"/>
        <pc:sldMkLst>
          <pc:docMk/>
          <pc:sldMk cId="2299532580" sldId="336"/>
        </pc:sldMkLst>
        <pc:spChg chg="add del">
          <ac:chgData name="Li Boxi" userId="8268128b7b4c549d" providerId="LiveId" clId="{141AE50D-2F21-4266-9682-667E1BC14681}" dt="2021-06-03T13:37:23.571" v="425" actId="478"/>
          <ac:spMkLst>
            <pc:docMk/>
            <pc:sldMk cId="2299532580" sldId="336"/>
            <ac:spMk id="2" creationId="{B2B20132-7262-4583-BD33-7226EEC9EFBF}"/>
          </ac:spMkLst>
        </pc:spChg>
        <pc:spChg chg="mod">
          <ac:chgData name="Li Boxi" userId="8268128b7b4c549d" providerId="LiveId" clId="{141AE50D-2F21-4266-9682-667E1BC14681}" dt="2021-06-07T19:17:59.916" v="3329" actId="20577"/>
          <ac:spMkLst>
            <pc:docMk/>
            <pc:sldMk cId="2299532580" sldId="336"/>
            <ac:spMk id="3" creationId="{BCEED93D-C894-49C6-81EC-7E3FB6C5B44E}"/>
          </ac:spMkLst>
        </pc:spChg>
        <pc:spChg chg="del">
          <ac:chgData name="Li Boxi" userId="8268128b7b4c549d" providerId="LiveId" clId="{141AE50D-2F21-4266-9682-667E1BC14681}" dt="2021-06-03T14:17:30.666" v="881" actId="478"/>
          <ac:spMkLst>
            <pc:docMk/>
            <pc:sldMk cId="2299532580" sldId="336"/>
            <ac:spMk id="4" creationId="{E5E38216-01FD-4085-A28A-EAA2061EAD9C}"/>
          </ac:spMkLst>
        </pc:spChg>
        <pc:spChg chg="add mod">
          <ac:chgData name="Li Boxi" userId="8268128b7b4c549d" providerId="LiveId" clId="{141AE50D-2F21-4266-9682-667E1BC14681}" dt="2021-06-04T13:18:58.259" v="2629" actId="1038"/>
          <ac:spMkLst>
            <pc:docMk/>
            <pc:sldMk cId="2299532580" sldId="336"/>
            <ac:spMk id="5" creationId="{A49D2118-AB09-49B2-A69E-403F1830F7E3}"/>
          </ac:spMkLst>
        </pc:spChg>
        <pc:spChg chg="add mod">
          <ac:chgData name="Li Boxi" userId="8268128b7b4c549d" providerId="LiveId" clId="{141AE50D-2F21-4266-9682-667E1BC14681}" dt="2021-06-04T13:18:58.259" v="2629" actId="1038"/>
          <ac:spMkLst>
            <pc:docMk/>
            <pc:sldMk cId="2299532580" sldId="336"/>
            <ac:spMk id="9" creationId="{588512F7-00BA-47A2-9FD8-BFA36326C590}"/>
          </ac:spMkLst>
        </pc:spChg>
        <pc:spChg chg="add del">
          <ac:chgData name="Li Boxi" userId="8268128b7b4c549d" providerId="LiveId" clId="{141AE50D-2F21-4266-9682-667E1BC14681}" dt="2021-06-03T13:37:23.571" v="425" actId="478"/>
          <ac:spMkLst>
            <pc:docMk/>
            <pc:sldMk cId="2299532580" sldId="336"/>
            <ac:spMk id="20" creationId="{B2F71910-1F3D-468C-A76D-34FC710B8EBE}"/>
          </ac:spMkLst>
        </pc:spChg>
        <pc:spChg chg="mod">
          <ac:chgData name="Li Boxi" userId="8268128b7b4c549d" providerId="LiveId" clId="{141AE50D-2F21-4266-9682-667E1BC14681}" dt="2021-06-10T08:34:12.249" v="3503" actId="20577"/>
          <ac:spMkLst>
            <pc:docMk/>
            <pc:sldMk cId="2299532580" sldId="336"/>
            <ac:spMk id="27" creationId="{4661A095-6907-4A89-9680-60DA3B1ADEF8}"/>
          </ac:spMkLst>
        </pc:spChg>
        <pc:spChg chg="mod">
          <ac:chgData name="Li Boxi" userId="8268128b7b4c549d" providerId="LiveId" clId="{141AE50D-2F21-4266-9682-667E1BC14681}" dt="2021-06-10T08:34:12.249" v="3503" actId="20577"/>
          <ac:spMkLst>
            <pc:docMk/>
            <pc:sldMk cId="2299532580" sldId="336"/>
            <ac:spMk id="32" creationId="{A0C49AA3-0230-4960-BF52-A351CBBF596E}"/>
          </ac:spMkLst>
        </pc:spChg>
        <pc:spChg chg="add del mod">
          <ac:chgData name="Li Boxi" userId="8268128b7b4c549d" providerId="LiveId" clId="{141AE50D-2F21-4266-9682-667E1BC14681}" dt="2021-06-03T14:05:56.497" v="738" actId="478"/>
          <ac:spMkLst>
            <pc:docMk/>
            <pc:sldMk cId="2299532580" sldId="336"/>
            <ac:spMk id="33" creationId="{C3A1EE81-B3B4-4CC2-AE18-51430738F858}"/>
          </ac:spMkLst>
        </pc:spChg>
        <pc:spChg chg="add mod">
          <ac:chgData name="Li Boxi" userId="8268128b7b4c549d" providerId="LiveId" clId="{141AE50D-2F21-4266-9682-667E1BC14681}" dt="2021-06-04T13:18:58.259" v="2629" actId="1038"/>
          <ac:spMkLst>
            <pc:docMk/>
            <pc:sldMk cId="2299532580" sldId="336"/>
            <ac:spMk id="40" creationId="{F7AA5004-8979-4377-A97A-0418E87DB2D3}"/>
          </ac:spMkLst>
        </pc:spChg>
        <pc:spChg chg="add del mod">
          <ac:chgData name="Li Boxi" userId="8268128b7b4c549d" providerId="LiveId" clId="{141AE50D-2F21-4266-9682-667E1BC14681}" dt="2021-06-08T09:10:10.782" v="3383" actId="21"/>
          <ac:spMkLst>
            <pc:docMk/>
            <pc:sldMk cId="2299532580" sldId="336"/>
            <ac:spMk id="41" creationId="{7DADCDC4-0C47-4FAB-AC82-46122BA56151}"/>
          </ac:spMkLst>
        </pc:spChg>
        <pc:spChg chg="add mod">
          <ac:chgData name="Li Boxi" userId="8268128b7b4c549d" providerId="LiveId" clId="{141AE50D-2F21-4266-9682-667E1BC14681}" dt="2021-06-08T09:10:25.321" v="3388" actId="164"/>
          <ac:spMkLst>
            <pc:docMk/>
            <pc:sldMk cId="2299532580" sldId="336"/>
            <ac:spMk id="42" creationId="{9DBE29BB-1E0E-4554-B01E-ADB40A8D98BE}"/>
          </ac:spMkLst>
        </pc:spChg>
        <pc:spChg chg="add mod">
          <ac:chgData name="Li Boxi" userId="8268128b7b4c549d" providerId="LiveId" clId="{141AE50D-2F21-4266-9682-667E1BC14681}" dt="2021-06-08T09:10:25.321" v="3388" actId="164"/>
          <ac:spMkLst>
            <pc:docMk/>
            <pc:sldMk cId="2299532580" sldId="336"/>
            <ac:spMk id="44" creationId="{765F144C-2732-47AA-96E2-8E5C6750AD7C}"/>
          </ac:spMkLst>
        </pc:spChg>
        <pc:spChg chg="mod">
          <ac:chgData name="Li Boxi" userId="8268128b7b4c549d" providerId="LiveId" clId="{141AE50D-2F21-4266-9682-667E1BC14681}" dt="2021-06-10T08:34:12.249" v="3503" actId="20577"/>
          <ac:spMkLst>
            <pc:docMk/>
            <pc:sldMk cId="2299532580" sldId="336"/>
            <ac:spMk id="50" creationId="{D28879A5-07FB-4427-9B6E-7DD42809DE6C}"/>
          </ac:spMkLst>
        </pc:spChg>
        <pc:spChg chg="add del mod">
          <ac:chgData name="Li Boxi" userId="8268128b7b4c549d" providerId="LiveId" clId="{141AE50D-2F21-4266-9682-667E1BC14681}" dt="2021-06-08T09:16:16.173" v="3408"/>
          <ac:spMkLst>
            <pc:docMk/>
            <pc:sldMk cId="2299532580" sldId="336"/>
            <ac:spMk id="51" creationId="{BFF69353-1C87-4BC1-9014-7F65A7B9DE3F}"/>
          </ac:spMkLst>
        </pc:spChg>
        <pc:spChg chg="add del mod">
          <ac:chgData name="Li Boxi" userId="8268128b7b4c549d" providerId="LiveId" clId="{141AE50D-2F21-4266-9682-667E1BC14681}" dt="2021-06-08T09:17:08.356" v="3411" actId="478"/>
          <ac:spMkLst>
            <pc:docMk/>
            <pc:sldMk cId="2299532580" sldId="336"/>
            <ac:spMk id="52" creationId="{BA26DD1F-C9C9-44A2-9133-42D6CF9757DC}"/>
          </ac:spMkLst>
        </pc:spChg>
        <pc:spChg chg="add del mod">
          <ac:chgData name="Li Boxi" userId="8268128b7b4c549d" providerId="LiveId" clId="{141AE50D-2F21-4266-9682-667E1BC14681}" dt="2021-06-08T09:17:08.356" v="3411" actId="478"/>
          <ac:spMkLst>
            <pc:docMk/>
            <pc:sldMk cId="2299532580" sldId="336"/>
            <ac:spMk id="53" creationId="{B2B41E33-4392-44AE-A3AD-C585EA0C26D7}"/>
          </ac:spMkLst>
        </pc:spChg>
        <pc:spChg chg="add del mod">
          <ac:chgData name="Li Boxi" userId="8268128b7b4c549d" providerId="LiveId" clId="{141AE50D-2F21-4266-9682-667E1BC14681}" dt="2021-06-08T09:17:08.356" v="3411" actId="478"/>
          <ac:spMkLst>
            <pc:docMk/>
            <pc:sldMk cId="2299532580" sldId="336"/>
            <ac:spMk id="54" creationId="{43AB6B1E-CF7B-4428-A77D-B65E5AC7E40E}"/>
          </ac:spMkLst>
        </pc:spChg>
        <pc:spChg chg="add mod topLvl">
          <ac:chgData name="Li Boxi" userId="8268128b7b4c549d" providerId="LiveId" clId="{141AE50D-2F21-4266-9682-667E1BC14681}" dt="2021-06-10T08:34:12.249" v="3503" actId="20577"/>
          <ac:spMkLst>
            <pc:docMk/>
            <pc:sldMk cId="2299532580" sldId="336"/>
            <ac:spMk id="61" creationId="{B5DB5583-8DC3-4621-961E-4917D119ED7A}"/>
          </ac:spMkLst>
        </pc:spChg>
        <pc:spChg chg="mod topLvl">
          <ac:chgData name="Li Boxi" userId="8268128b7b4c549d" providerId="LiveId" clId="{141AE50D-2F21-4266-9682-667E1BC14681}" dt="2021-06-10T08:34:12.249" v="3503" actId="20577"/>
          <ac:spMkLst>
            <pc:docMk/>
            <pc:sldMk cId="2299532580" sldId="336"/>
            <ac:spMk id="65" creationId="{C149BB58-FAB7-4B61-BBFD-E93C1E4BC6B7}"/>
          </ac:spMkLst>
        </pc:spChg>
        <pc:spChg chg="mod">
          <ac:chgData name="Li Boxi" userId="8268128b7b4c549d" providerId="LiveId" clId="{141AE50D-2F21-4266-9682-667E1BC14681}" dt="2021-06-03T14:16:55.956" v="873" actId="1035"/>
          <ac:spMkLst>
            <pc:docMk/>
            <pc:sldMk cId="2299532580" sldId="336"/>
            <ac:spMk id="83" creationId="{BC8F0834-A34A-49E6-8134-6FC23FCEE403}"/>
          </ac:spMkLst>
        </pc:spChg>
        <pc:spChg chg="mod">
          <ac:chgData name="Li Boxi" userId="8268128b7b4c549d" providerId="LiveId" clId="{141AE50D-2F21-4266-9682-667E1BC14681}" dt="2021-06-03T15:23:27.048" v="1809" actId="1036"/>
          <ac:spMkLst>
            <pc:docMk/>
            <pc:sldMk cId="2299532580" sldId="336"/>
            <ac:spMk id="85" creationId="{CC6E1C25-86D7-4DBD-B091-9FB091EC1E87}"/>
          </ac:spMkLst>
        </pc:spChg>
        <pc:spChg chg="mod">
          <ac:chgData name="Li Boxi" userId="8268128b7b4c549d" providerId="LiveId" clId="{141AE50D-2F21-4266-9682-667E1BC14681}" dt="2021-06-03T14:10:20.617" v="777" actId="208"/>
          <ac:spMkLst>
            <pc:docMk/>
            <pc:sldMk cId="2299532580" sldId="336"/>
            <ac:spMk id="86" creationId="{810FC29A-D4F1-40EF-AC83-75B81B801F02}"/>
          </ac:spMkLst>
        </pc:spChg>
        <pc:spChg chg="mod topLvl">
          <ac:chgData name="Li Boxi" userId="8268128b7b4c549d" providerId="LiveId" clId="{141AE50D-2F21-4266-9682-667E1BC14681}" dt="2021-06-10T08:34:12.249" v="3503" actId="20577"/>
          <ac:spMkLst>
            <pc:docMk/>
            <pc:sldMk cId="2299532580" sldId="336"/>
            <ac:spMk id="87" creationId="{9193B33D-4B6F-4471-BC7B-E9C093A9A61A}"/>
          </ac:spMkLst>
        </pc:spChg>
        <pc:spChg chg="mod topLvl">
          <ac:chgData name="Li Boxi" userId="8268128b7b4c549d" providerId="LiveId" clId="{141AE50D-2F21-4266-9682-667E1BC14681}" dt="2021-06-10T08:34:12.249" v="3503" actId="20577"/>
          <ac:spMkLst>
            <pc:docMk/>
            <pc:sldMk cId="2299532580" sldId="336"/>
            <ac:spMk id="88" creationId="{A8B670BD-1BE4-45A5-9D0D-4FEFA8DF9926}"/>
          </ac:spMkLst>
        </pc:spChg>
        <pc:spChg chg="mod">
          <ac:chgData name="Li Boxi" userId="8268128b7b4c549d" providerId="LiveId" clId="{141AE50D-2F21-4266-9682-667E1BC14681}" dt="2021-06-03T14:10:20.617" v="777" actId="208"/>
          <ac:spMkLst>
            <pc:docMk/>
            <pc:sldMk cId="2299532580" sldId="336"/>
            <ac:spMk id="89" creationId="{ADA7904D-9CCA-4D94-9F37-35ABEE68E1A5}"/>
          </ac:spMkLst>
        </pc:spChg>
        <pc:spChg chg="mod">
          <ac:chgData name="Li Boxi" userId="8268128b7b4c549d" providerId="LiveId" clId="{141AE50D-2F21-4266-9682-667E1BC14681}" dt="2021-06-03T14:10:20.617" v="777" actId="208"/>
          <ac:spMkLst>
            <pc:docMk/>
            <pc:sldMk cId="2299532580" sldId="336"/>
            <ac:spMk id="90" creationId="{BDC13071-A4F2-4F09-9435-C59B57DFB168}"/>
          </ac:spMkLst>
        </pc:spChg>
        <pc:spChg chg="mod">
          <ac:chgData name="Li Boxi" userId="8268128b7b4c549d" providerId="LiveId" clId="{141AE50D-2F21-4266-9682-667E1BC14681}" dt="2021-06-03T15:25:49.935" v="1819" actId="1036"/>
          <ac:spMkLst>
            <pc:docMk/>
            <pc:sldMk cId="2299532580" sldId="336"/>
            <ac:spMk id="91" creationId="{49AB050E-266F-4D2D-8C2A-9D6519E35EB9}"/>
          </ac:spMkLst>
        </pc:spChg>
        <pc:spChg chg="mod">
          <ac:chgData name="Li Boxi" userId="8268128b7b4c549d" providerId="LiveId" clId="{141AE50D-2F21-4266-9682-667E1BC14681}" dt="2021-06-03T15:25:48.427" v="1818" actId="14100"/>
          <ac:spMkLst>
            <pc:docMk/>
            <pc:sldMk cId="2299532580" sldId="336"/>
            <ac:spMk id="95" creationId="{66D0EE76-EF12-43AC-B0FC-E454EB0D3895}"/>
          </ac:spMkLst>
        </pc:spChg>
        <pc:spChg chg="mod">
          <ac:chgData name="Li Boxi" userId="8268128b7b4c549d" providerId="LiveId" clId="{141AE50D-2F21-4266-9682-667E1BC14681}" dt="2021-06-10T08:34:12.249" v="3503" actId="20577"/>
          <ac:spMkLst>
            <pc:docMk/>
            <pc:sldMk cId="2299532580" sldId="336"/>
            <ac:spMk id="96" creationId="{F166AA7F-6FF5-4BC3-8B9D-838ACEBEDC08}"/>
          </ac:spMkLst>
        </pc:spChg>
        <pc:spChg chg="mod">
          <ac:chgData name="Li Boxi" userId="8268128b7b4c549d" providerId="LiveId" clId="{141AE50D-2F21-4266-9682-667E1BC14681}" dt="2021-06-10T08:34:12.249" v="3503" actId="20577"/>
          <ac:spMkLst>
            <pc:docMk/>
            <pc:sldMk cId="2299532580" sldId="336"/>
            <ac:spMk id="97" creationId="{26147599-F4B7-43EC-8C9C-412302D9B157}"/>
          </ac:spMkLst>
        </pc:spChg>
        <pc:spChg chg="mod">
          <ac:chgData name="Li Boxi" userId="8268128b7b4c549d" providerId="LiveId" clId="{141AE50D-2F21-4266-9682-667E1BC14681}" dt="2021-06-10T08:34:12.249" v="3503" actId="20577"/>
          <ac:spMkLst>
            <pc:docMk/>
            <pc:sldMk cId="2299532580" sldId="336"/>
            <ac:spMk id="98" creationId="{DA15FCD8-3ADB-4939-837C-72D7351CE67E}"/>
          </ac:spMkLst>
        </pc:spChg>
        <pc:spChg chg="add del mod">
          <ac:chgData name="Li Boxi" userId="8268128b7b4c549d" providerId="LiveId" clId="{141AE50D-2F21-4266-9682-667E1BC14681}" dt="2021-06-08T09:11:46.921" v="3390" actId="478"/>
          <ac:spMkLst>
            <pc:docMk/>
            <pc:sldMk cId="2299532580" sldId="336"/>
            <ac:spMk id="100" creationId="{B8446365-1F41-462C-80A3-4B80F82D8843}"/>
          </ac:spMkLst>
        </pc:spChg>
        <pc:spChg chg="add mod">
          <ac:chgData name="Li Boxi" userId="8268128b7b4c549d" providerId="LiveId" clId="{141AE50D-2F21-4266-9682-667E1BC14681}" dt="2021-06-03T14:17:33.832" v="882"/>
          <ac:spMkLst>
            <pc:docMk/>
            <pc:sldMk cId="2299532580" sldId="336"/>
            <ac:spMk id="101" creationId="{962E353F-FBA8-4AD5-B8FC-63DD906294FC}"/>
          </ac:spMkLst>
        </pc:spChg>
        <pc:grpChg chg="add mod">
          <ac:chgData name="Li Boxi" userId="8268128b7b4c549d" providerId="LiveId" clId="{141AE50D-2F21-4266-9682-667E1BC14681}" dt="2021-06-08T09:10:25.321" v="3388" actId="164"/>
          <ac:grpSpMkLst>
            <pc:docMk/>
            <pc:sldMk cId="2299532580" sldId="336"/>
            <ac:grpSpMk id="2" creationId="{8291D808-0E85-48CC-89DB-185FF8381509}"/>
          </ac:grpSpMkLst>
        </pc:grpChg>
        <pc:grpChg chg="add del mod">
          <ac:chgData name="Li Boxi" userId="8268128b7b4c549d" providerId="LiveId" clId="{141AE50D-2F21-4266-9682-667E1BC14681}" dt="2021-06-03T14:09:50.417" v="773" actId="165"/>
          <ac:grpSpMkLst>
            <pc:docMk/>
            <pc:sldMk cId="2299532580" sldId="336"/>
            <ac:grpSpMk id="8" creationId="{0AB358A5-C3B0-4861-8E9E-1CA1FB192AC8}"/>
          </ac:grpSpMkLst>
        </pc:grpChg>
        <pc:grpChg chg="add del mod">
          <ac:chgData name="Li Boxi" userId="8268128b7b4c549d" providerId="LiveId" clId="{141AE50D-2F21-4266-9682-667E1BC14681}" dt="2021-06-03T15:26:51.655" v="1825" actId="165"/>
          <ac:grpSpMkLst>
            <pc:docMk/>
            <pc:sldMk cId="2299532580" sldId="336"/>
            <ac:grpSpMk id="10" creationId="{10752CB8-C07F-45D2-8031-774B79C7E6C0}"/>
          </ac:grpSpMkLst>
        </pc:grpChg>
        <pc:grpChg chg="add mod">
          <ac:chgData name="Li Boxi" userId="8268128b7b4c549d" providerId="LiveId" clId="{141AE50D-2F21-4266-9682-667E1BC14681}" dt="2021-06-10T08:34:12.249" v="3503" actId="20577"/>
          <ac:grpSpMkLst>
            <pc:docMk/>
            <pc:sldMk cId="2299532580" sldId="336"/>
            <ac:grpSpMk id="11" creationId="{060D1A30-0C86-4EF5-82ED-9DA1AC58B36A}"/>
          </ac:grpSpMkLst>
        </pc:grpChg>
        <pc:grpChg chg="del mod">
          <ac:chgData name="Li Boxi" userId="8268128b7b4c549d" providerId="LiveId" clId="{141AE50D-2F21-4266-9682-667E1BC14681}" dt="2021-06-03T13:37:32.337" v="430" actId="478"/>
          <ac:grpSpMkLst>
            <pc:docMk/>
            <pc:sldMk cId="2299532580" sldId="336"/>
            <ac:grpSpMk id="21" creationId="{F7EBD036-8A6D-4DA8-9419-F0C4C29F4170}"/>
          </ac:grpSpMkLst>
        </pc:grpChg>
        <pc:grpChg chg="mod topLvl">
          <ac:chgData name="Li Boxi" userId="8268128b7b4c549d" providerId="LiveId" clId="{141AE50D-2F21-4266-9682-667E1BC14681}" dt="2021-06-10T08:34:12.249" v="3503" actId="20577"/>
          <ac:grpSpMkLst>
            <pc:docMk/>
            <pc:sldMk cId="2299532580" sldId="336"/>
            <ac:grpSpMk id="28" creationId="{8688A54C-CF2B-4CA9-ACF4-FEBC3C3C0FB5}"/>
          </ac:grpSpMkLst>
        </pc:grpChg>
        <pc:grpChg chg="del mod topLvl">
          <ac:chgData name="Li Boxi" userId="8268128b7b4c549d" providerId="LiveId" clId="{141AE50D-2F21-4266-9682-667E1BC14681}" dt="2021-06-03T14:09:54.911" v="774" actId="165"/>
          <ac:grpSpMkLst>
            <pc:docMk/>
            <pc:sldMk cId="2299532580" sldId="336"/>
            <ac:grpSpMk id="29" creationId="{1BE4212B-6F1F-4F51-9870-1DEE0C279B73}"/>
          </ac:grpSpMkLst>
        </pc:grpChg>
        <pc:grpChg chg="mod">
          <ac:chgData name="Li Boxi" userId="8268128b7b4c549d" providerId="LiveId" clId="{141AE50D-2F21-4266-9682-667E1BC14681}" dt="2021-06-10T08:34:12.249" v="3503" actId="20577"/>
          <ac:grpSpMkLst>
            <pc:docMk/>
            <pc:sldMk cId="2299532580" sldId="336"/>
            <ac:grpSpMk id="48" creationId="{B46E5A25-8DE8-41F0-B545-72AFADCFA1DE}"/>
          </ac:grpSpMkLst>
        </pc:grpChg>
        <pc:grpChg chg="add mod">
          <ac:chgData name="Li Boxi" userId="8268128b7b4c549d" providerId="LiveId" clId="{141AE50D-2F21-4266-9682-667E1BC14681}" dt="2021-06-04T13:18:58.259" v="2629" actId="1038"/>
          <ac:grpSpMkLst>
            <pc:docMk/>
            <pc:sldMk cId="2299532580" sldId="336"/>
            <ac:grpSpMk id="62" creationId="{B9BF3C3F-5802-4647-A38A-6523D92E1D2F}"/>
          </ac:grpSpMkLst>
        </pc:grpChg>
        <pc:grpChg chg="add del">
          <ac:chgData name="Li Boxi" userId="8268128b7b4c549d" providerId="LiveId" clId="{141AE50D-2F21-4266-9682-667E1BC14681}" dt="2021-06-03T13:37:23.571" v="425" actId="478"/>
          <ac:grpSpMkLst>
            <pc:docMk/>
            <pc:sldMk cId="2299532580" sldId="336"/>
            <ac:grpSpMk id="64" creationId="{D156C3D3-8C05-4A79-AD4C-E4EB605EF990}"/>
          </ac:grpSpMkLst>
        </pc:grpChg>
        <pc:grpChg chg="mod">
          <ac:chgData name="Li Boxi" userId="8268128b7b4c549d" providerId="LiveId" clId="{141AE50D-2F21-4266-9682-667E1BC14681}" dt="2021-06-10T08:34:12.249" v="3503" actId="20577"/>
          <ac:grpSpMkLst>
            <pc:docMk/>
            <pc:sldMk cId="2299532580" sldId="336"/>
            <ac:grpSpMk id="79" creationId="{569555D0-FB40-400B-9F9F-C2FF331FD8AA}"/>
          </ac:grpSpMkLst>
        </pc:grpChg>
        <pc:grpChg chg="mod">
          <ac:chgData name="Li Boxi" userId="8268128b7b4c549d" providerId="LiveId" clId="{141AE50D-2F21-4266-9682-667E1BC14681}" dt="2021-06-03T13:38:39.110" v="476"/>
          <ac:grpSpMkLst>
            <pc:docMk/>
            <pc:sldMk cId="2299532580" sldId="336"/>
            <ac:grpSpMk id="81" creationId="{E2CAB13F-55E9-4166-A7C9-8B425BA852D9}"/>
          </ac:grpSpMkLst>
        </pc:grpChg>
        <pc:grpChg chg="mod topLvl">
          <ac:chgData name="Li Boxi" userId="8268128b7b4c549d" providerId="LiveId" clId="{141AE50D-2F21-4266-9682-667E1BC14681}" dt="2021-06-10T08:34:12.249" v="3503" actId="20577"/>
          <ac:grpSpMkLst>
            <pc:docMk/>
            <pc:sldMk cId="2299532580" sldId="336"/>
            <ac:grpSpMk id="99" creationId="{F1EC6E17-2E18-4283-8B37-22D1BDA9D58B}"/>
          </ac:grpSpMkLst>
        </pc:grpChg>
        <pc:graphicFrameChg chg="del mod">
          <ac:chgData name="Li Boxi" userId="8268128b7b4c549d" providerId="LiveId" clId="{141AE50D-2F21-4266-9682-667E1BC14681}" dt="2021-06-03T15:26:38.517" v="1822" actId="478"/>
          <ac:graphicFrameMkLst>
            <pc:docMk/>
            <pc:sldMk cId="2299532580" sldId="336"/>
            <ac:graphicFrameMk id="92" creationId="{C773D19B-7A5D-4C65-89D6-402B61E6AC86}"/>
          </ac:graphicFrameMkLst>
        </pc:graphicFrameChg>
        <pc:graphicFrameChg chg="del mod">
          <ac:chgData name="Li Boxi" userId="8268128b7b4c549d" providerId="LiveId" clId="{141AE50D-2F21-4266-9682-667E1BC14681}" dt="2021-06-03T15:26:39.780" v="1823" actId="478"/>
          <ac:graphicFrameMkLst>
            <pc:docMk/>
            <pc:sldMk cId="2299532580" sldId="336"/>
            <ac:graphicFrameMk id="93" creationId="{F41EF5D6-E1C8-4F36-ABB4-114B2D0257ED}"/>
          </ac:graphicFrameMkLst>
        </pc:graphicFrameChg>
        <pc:graphicFrameChg chg="del mod">
          <ac:chgData name="Li Boxi" userId="8268128b7b4c549d" providerId="LiveId" clId="{141AE50D-2F21-4266-9682-667E1BC14681}" dt="2021-06-03T15:26:40.963" v="1824" actId="478"/>
          <ac:graphicFrameMkLst>
            <pc:docMk/>
            <pc:sldMk cId="2299532580" sldId="336"/>
            <ac:graphicFrameMk id="94" creationId="{FA2F6483-832D-4EA5-8045-DF876708250A}"/>
          </ac:graphicFrameMkLst>
        </pc:graphicFrameChg>
        <pc:picChg chg="add del">
          <ac:chgData name="Li Boxi" userId="8268128b7b4c549d" providerId="LiveId" clId="{141AE50D-2F21-4266-9682-667E1BC14681}" dt="2021-06-08T09:16:01.802" v="3404" actId="478"/>
          <ac:picMkLst>
            <pc:docMk/>
            <pc:sldMk cId="2299532580" sldId="336"/>
            <ac:picMk id="6" creationId="{9E5541D3-DB7D-4858-9F9B-0929491047EC}"/>
          </ac:picMkLst>
        </pc:picChg>
        <pc:picChg chg="add del">
          <ac:chgData name="Li Boxi" userId="8268128b7b4c549d" providerId="LiveId" clId="{141AE50D-2F21-4266-9682-667E1BC14681}" dt="2021-06-08T09:16:08.162" v="3406" actId="22"/>
          <ac:picMkLst>
            <pc:docMk/>
            <pc:sldMk cId="2299532580" sldId="336"/>
            <ac:picMk id="8" creationId="{81FCF2AA-00D1-48AF-9563-CC5679BFFA21}"/>
          </ac:picMkLst>
        </pc:picChg>
        <pc:picChg chg="add mod">
          <ac:chgData name="Li Boxi" userId="8268128b7b4c549d" providerId="LiveId" clId="{141AE50D-2F21-4266-9682-667E1BC14681}" dt="2021-06-08T09:17:26.613" v="3417" actId="1076"/>
          <ac:picMkLst>
            <pc:docMk/>
            <pc:sldMk cId="2299532580" sldId="336"/>
            <ac:picMk id="12" creationId="{FF85889E-70AA-4B82-8533-D14AC2EF279C}"/>
          </ac:picMkLst>
        </pc:picChg>
        <pc:picChg chg="add del">
          <ac:chgData name="Li Boxi" userId="8268128b7b4c549d" providerId="LiveId" clId="{141AE50D-2F21-4266-9682-667E1BC14681}" dt="2021-06-03T13:37:23.571" v="425" actId="478"/>
          <ac:picMkLst>
            <pc:docMk/>
            <pc:sldMk cId="2299532580" sldId="336"/>
            <ac:picMk id="76" creationId="{E05A529F-45C3-46A4-A215-81B00C083E67}"/>
          </ac:picMkLst>
        </pc:picChg>
        <pc:cxnChg chg="del mod">
          <ac:chgData name="Li Boxi" userId="8268128b7b4c549d" providerId="LiveId" clId="{141AE50D-2F21-4266-9682-667E1BC14681}" dt="2021-06-03T13:37:32.337" v="430" actId="478"/>
          <ac:cxnSpMkLst>
            <pc:docMk/>
            <pc:sldMk cId="2299532580" sldId="336"/>
            <ac:cxnSpMk id="12" creationId="{C89049DB-4179-419E-83AB-567EFA897AC5}"/>
          </ac:cxnSpMkLst>
        </pc:cxnChg>
        <pc:cxnChg chg="add del">
          <ac:chgData name="Li Boxi" userId="8268128b7b4c549d" providerId="LiveId" clId="{141AE50D-2F21-4266-9682-667E1BC14681}" dt="2021-06-03T13:37:23.571" v="425" actId="478"/>
          <ac:cxnSpMkLst>
            <pc:docMk/>
            <pc:sldMk cId="2299532580" sldId="336"/>
            <ac:cxnSpMk id="22" creationId="{22047FC9-72C6-4441-8AC2-F5147ECBA8BC}"/>
          </ac:cxnSpMkLst>
        </pc:cxnChg>
        <pc:cxnChg chg="mod">
          <ac:chgData name="Li Boxi" userId="8268128b7b4c549d" providerId="LiveId" clId="{141AE50D-2F21-4266-9682-667E1BC14681}" dt="2021-06-10T08:34:12.249" v="3503" actId="20577"/>
          <ac:cxnSpMkLst>
            <pc:docMk/>
            <pc:sldMk cId="2299532580" sldId="336"/>
            <ac:cxnSpMk id="34" creationId="{34A9CA2B-6979-4641-91BE-F8A812F4424F}"/>
          </ac:cxnSpMkLst>
        </pc:cxnChg>
        <pc:cxnChg chg="mod">
          <ac:chgData name="Li Boxi" userId="8268128b7b4c549d" providerId="LiveId" clId="{141AE50D-2F21-4266-9682-667E1BC14681}" dt="2021-06-10T08:34:12.249" v="3503" actId="20577"/>
          <ac:cxnSpMkLst>
            <pc:docMk/>
            <pc:sldMk cId="2299532580" sldId="336"/>
            <ac:cxnSpMk id="35" creationId="{A0643238-FF79-4669-ABA2-8C01B08660A6}"/>
          </ac:cxnSpMkLst>
        </pc:cxnChg>
        <pc:cxnChg chg="mod">
          <ac:chgData name="Li Boxi" userId="8268128b7b4c549d" providerId="LiveId" clId="{141AE50D-2F21-4266-9682-667E1BC14681}" dt="2021-06-10T08:34:12.249" v="3503" actId="20577"/>
          <ac:cxnSpMkLst>
            <pc:docMk/>
            <pc:sldMk cId="2299532580" sldId="336"/>
            <ac:cxnSpMk id="39" creationId="{829C5B0C-7FE5-4AEC-8567-E4E0B9C182AF}"/>
          </ac:cxnSpMkLst>
        </pc:cxnChg>
        <pc:cxnChg chg="mod">
          <ac:chgData name="Li Boxi" userId="8268128b7b4c549d" providerId="LiveId" clId="{141AE50D-2F21-4266-9682-667E1BC14681}" dt="2021-06-10T08:34:12.249" v="3503" actId="20577"/>
          <ac:cxnSpMkLst>
            <pc:docMk/>
            <pc:sldMk cId="2299532580" sldId="336"/>
            <ac:cxnSpMk id="43" creationId="{2DA4021E-048D-4564-B13F-A217B05F8E5F}"/>
          </ac:cxnSpMkLst>
        </pc:cxnChg>
        <pc:cxnChg chg="mod">
          <ac:chgData name="Li Boxi" userId="8268128b7b4c549d" providerId="LiveId" clId="{141AE50D-2F21-4266-9682-667E1BC14681}" dt="2021-06-10T08:34:12.249" v="3503" actId="20577"/>
          <ac:cxnSpMkLst>
            <pc:docMk/>
            <pc:sldMk cId="2299532580" sldId="336"/>
            <ac:cxnSpMk id="45" creationId="{2253213D-CD25-4642-82BE-13DD8AB7C47D}"/>
          </ac:cxnSpMkLst>
        </pc:cxnChg>
        <pc:cxnChg chg="mod">
          <ac:chgData name="Li Boxi" userId="8268128b7b4c549d" providerId="LiveId" clId="{141AE50D-2F21-4266-9682-667E1BC14681}" dt="2021-06-10T08:34:12.249" v="3503" actId="20577"/>
          <ac:cxnSpMkLst>
            <pc:docMk/>
            <pc:sldMk cId="2299532580" sldId="336"/>
            <ac:cxnSpMk id="46" creationId="{11A9FE87-53A2-4CC9-A8C9-52009BFE44C4}"/>
          </ac:cxnSpMkLst>
        </pc:cxnChg>
        <pc:cxnChg chg="mod">
          <ac:chgData name="Li Boxi" userId="8268128b7b4c549d" providerId="LiveId" clId="{141AE50D-2F21-4266-9682-667E1BC14681}" dt="2021-06-10T08:34:12.249" v="3503" actId="20577"/>
          <ac:cxnSpMkLst>
            <pc:docMk/>
            <pc:sldMk cId="2299532580" sldId="336"/>
            <ac:cxnSpMk id="47" creationId="{5033EE21-3871-428A-8A0B-E88E01DE5D00}"/>
          </ac:cxnSpMkLst>
        </pc:cxnChg>
        <pc:cxnChg chg="mod">
          <ac:chgData name="Li Boxi" userId="8268128b7b4c549d" providerId="LiveId" clId="{141AE50D-2F21-4266-9682-667E1BC14681}" dt="2021-06-10T08:34:12.249" v="3503" actId="20577"/>
          <ac:cxnSpMkLst>
            <pc:docMk/>
            <pc:sldMk cId="2299532580" sldId="336"/>
            <ac:cxnSpMk id="49" creationId="{EF7CE67F-D511-4147-8EF5-05492019F398}"/>
          </ac:cxnSpMkLst>
        </pc:cxnChg>
        <pc:cxnChg chg="mod">
          <ac:chgData name="Li Boxi" userId="8268128b7b4c549d" providerId="LiveId" clId="{141AE50D-2F21-4266-9682-667E1BC14681}" dt="2021-06-10T08:34:12.249" v="3503" actId="20577"/>
          <ac:cxnSpMkLst>
            <pc:docMk/>
            <pc:sldMk cId="2299532580" sldId="336"/>
            <ac:cxnSpMk id="63" creationId="{F47BE45C-006D-4A2C-97C4-608512B7BB2B}"/>
          </ac:cxnSpMkLst>
        </pc:cxnChg>
        <pc:cxnChg chg="add del">
          <ac:chgData name="Li Boxi" userId="8268128b7b4c549d" providerId="LiveId" clId="{141AE50D-2F21-4266-9682-667E1BC14681}" dt="2021-06-03T13:37:23.571" v="425" actId="478"/>
          <ac:cxnSpMkLst>
            <pc:docMk/>
            <pc:sldMk cId="2299532580" sldId="336"/>
            <ac:cxnSpMk id="77" creationId="{9F788C6A-59AA-492F-946D-07A3BF981601}"/>
          </ac:cxnSpMkLst>
        </pc:cxnChg>
        <pc:cxnChg chg="del mod">
          <ac:chgData name="Li Boxi" userId="8268128b7b4c549d" providerId="LiveId" clId="{141AE50D-2F21-4266-9682-667E1BC14681}" dt="2021-06-03T13:37:32.337" v="430" actId="478"/>
          <ac:cxnSpMkLst>
            <pc:docMk/>
            <pc:sldMk cId="2299532580" sldId="336"/>
            <ac:cxnSpMk id="78" creationId="{1000C816-F50B-474E-8B7B-AE4CDBAA0B1D}"/>
          </ac:cxnSpMkLst>
        </pc:cxnChg>
      </pc:sldChg>
      <pc:sldChg chg="addSp delSp modSp del mod ord">
        <pc:chgData name="Li Boxi" userId="8268128b7b4c549d" providerId="LiveId" clId="{141AE50D-2F21-4266-9682-667E1BC14681}" dt="2021-06-03T13:45:21.981" v="609" actId="47"/>
        <pc:sldMkLst>
          <pc:docMk/>
          <pc:sldMk cId="52509536" sldId="337"/>
        </pc:sldMkLst>
        <pc:spChg chg="add del">
          <ac:chgData name="Li Boxi" userId="8268128b7b4c549d" providerId="LiveId" clId="{141AE50D-2F21-4266-9682-667E1BC14681}" dt="2021-06-03T13:37:18.900" v="415" actId="478"/>
          <ac:spMkLst>
            <pc:docMk/>
            <pc:sldMk cId="52509536" sldId="337"/>
            <ac:spMk id="9" creationId="{70E80C04-A1DD-4438-8D9B-AD2FB53EC2F8}"/>
          </ac:spMkLst>
        </pc:spChg>
        <pc:spChg chg="add del">
          <ac:chgData name="Li Boxi" userId="8268128b7b4c549d" providerId="LiveId" clId="{141AE50D-2F21-4266-9682-667E1BC14681}" dt="2021-06-03T13:37:13.798" v="413" actId="478"/>
          <ac:spMkLst>
            <pc:docMk/>
            <pc:sldMk cId="52509536" sldId="337"/>
            <ac:spMk id="47" creationId="{66CE460F-B689-425E-B080-76BF2D9B41C6}"/>
          </ac:spMkLst>
        </pc:spChg>
        <pc:grpChg chg="add del">
          <ac:chgData name="Li Boxi" userId="8268128b7b4c549d" providerId="LiveId" clId="{141AE50D-2F21-4266-9682-667E1BC14681}" dt="2021-06-03T13:37:18.662" v="414" actId="478"/>
          <ac:grpSpMkLst>
            <pc:docMk/>
            <pc:sldMk cId="52509536" sldId="337"/>
            <ac:grpSpMk id="17" creationId="{617E0734-4A57-484F-BDBC-6669ADE3354F}"/>
          </ac:grpSpMkLst>
        </pc:grpChg>
        <pc:grpChg chg="add del">
          <ac:chgData name="Li Boxi" userId="8268128b7b4c549d" providerId="LiveId" clId="{141AE50D-2F21-4266-9682-667E1BC14681}" dt="2021-06-03T13:37:18.900" v="415" actId="478"/>
          <ac:grpSpMkLst>
            <pc:docMk/>
            <pc:sldMk cId="52509536" sldId="337"/>
            <ac:grpSpMk id="18" creationId="{9D43CFE8-9FEA-4A5B-BCF7-FAD949A5AADD}"/>
          </ac:grpSpMkLst>
        </pc:grpChg>
        <pc:grpChg chg="add del">
          <ac:chgData name="Li Boxi" userId="8268128b7b4c549d" providerId="LiveId" clId="{141AE50D-2F21-4266-9682-667E1BC14681}" dt="2021-06-03T13:37:18.900" v="415" actId="478"/>
          <ac:grpSpMkLst>
            <pc:docMk/>
            <pc:sldMk cId="52509536" sldId="337"/>
            <ac:grpSpMk id="19" creationId="{4846C2BA-2FE7-4BBB-B7FB-298D4F34E5FE}"/>
          </ac:grpSpMkLst>
        </pc:grpChg>
        <pc:picChg chg="add del">
          <ac:chgData name="Li Boxi" userId="8268128b7b4c549d" providerId="LiveId" clId="{141AE50D-2F21-4266-9682-667E1BC14681}" dt="2021-06-03T13:37:18.900" v="415" actId="478"/>
          <ac:picMkLst>
            <pc:docMk/>
            <pc:sldMk cId="52509536" sldId="337"/>
            <ac:picMk id="5" creationId="{B7B7E590-A0DA-4CB9-AE61-843B389716C2}"/>
          </ac:picMkLst>
        </pc:picChg>
        <pc:picChg chg="add del">
          <ac:chgData name="Li Boxi" userId="8268128b7b4c549d" providerId="LiveId" clId="{141AE50D-2F21-4266-9682-667E1BC14681}" dt="2021-06-03T13:37:18.900" v="415" actId="478"/>
          <ac:picMkLst>
            <pc:docMk/>
            <pc:sldMk cId="52509536" sldId="337"/>
            <ac:picMk id="8" creationId="{F9EF46F8-1896-4AC7-A3AF-936EF9F3CBE6}"/>
          </ac:picMkLst>
        </pc:picChg>
        <pc:cxnChg chg="mod">
          <ac:chgData name="Li Boxi" userId="8268128b7b4c549d" providerId="LiveId" clId="{141AE50D-2F21-4266-9682-667E1BC14681}" dt="2021-06-03T13:37:18.662" v="414" actId="478"/>
          <ac:cxnSpMkLst>
            <pc:docMk/>
            <pc:sldMk cId="52509536" sldId="337"/>
            <ac:cxnSpMk id="33" creationId="{6A4ACC59-E82F-4270-870C-FB15ACFBD39C}"/>
          </ac:cxnSpMkLst>
        </pc:cxnChg>
      </pc:sldChg>
      <pc:sldChg chg="addSp delSp del mod ord">
        <pc:chgData name="Li Boxi" userId="8268128b7b4c549d" providerId="LiveId" clId="{141AE50D-2F21-4266-9682-667E1BC14681}" dt="2021-06-03T14:11:05.944" v="790" actId="47"/>
        <pc:sldMkLst>
          <pc:docMk/>
          <pc:sldMk cId="2456844075" sldId="338"/>
        </pc:sldMkLst>
        <pc:spChg chg="add del">
          <ac:chgData name="Li Boxi" userId="8268128b7b4c549d" providerId="LiveId" clId="{141AE50D-2F21-4266-9682-667E1BC14681}" dt="2021-06-03T13:37:10.948" v="411" actId="478"/>
          <ac:spMkLst>
            <pc:docMk/>
            <pc:sldMk cId="2456844075" sldId="338"/>
            <ac:spMk id="5" creationId="{449E3E81-67DD-4F35-B661-8508F6F2B109}"/>
          </ac:spMkLst>
        </pc:spChg>
        <pc:spChg chg="add del">
          <ac:chgData name="Li Boxi" userId="8268128b7b4c549d" providerId="LiveId" clId="{141AE50D-2F21-4266-9682-667E1BC14681}" dt="2021-06-03T13:37:10.948" v="411" actId="478"/>
          <ac:spMkLst>
            <pc:docMk/>
            <pc:sldMk cId="2456844075" sldId="338"/>
            <ac:spMk id="11" creationId="{9A8CBC44-96C5-42DC-9291-9476C3867515}"/>
          </ac:spMkLst>
        </pc:spChg>
        <pc:spChg chg="add del">
          <ac:chgData name="Li Boxi" userId="8268128b7b4c549d" providerId="LiveId" clId="{141AE50D-2F21-4266-9682-667E1BC14681}" dt="2021-06-03T13:37:10.948" v="411" actId="478"/>
          <ac:spMkLst>
            <pc:docMk/>
            <pc:sldMk cId="2456844075" sldId="338"/>
            <ac:spMk id="13" creationId="{10CEFDAA-B607-4A61-B595-773E580B7FA8}"/>
          </ac:spMkLst>
        </pc:spChg>
        <pc:spChg chg="add del">
          <ac:chgData name="Li Boxi" userId="8268128b7b4c549d" providerId="LiveId" clId="{141AE50D-2F21-4266-9682-667E1BC14681}" dt="2021-06-03T13:37:10.948" v="411" actId="478"/>
          <ac:spMkLst>
            <pc:docMk/>
            <pc:sldMk cId="2456844075" sldId="338"/>
            <ac:spMk id="14" creationId="{BF22B586-305D-4EAB-97A0-84513929E74B}"/>
          </ac:spMkLst>
        </pc:spChg>
        <pc:spChg chg="add del">
          <ac:chgData name="Li Boxi" userId="8268128b7b4c549d" providerId="LiveId" clId="{141AE50D-2F21-4266-9682-667E1BC14681}" dt="2021-06-03T13:37:10.948" v="411" actId="478"/>
          <ac:spMkLst>
            <pc:docMk/>
            <pc:sldMk cId="2456844075" sldId="338"/>
            <ac:spMk id="15" creationId="{D8B4EADA-7434-460D-AC59-E727CE021CEF}"/>
          </ac:spMkLst>
        </pc:spChg>
        <pc:spChg chg="add del">
          <ac:chgData name="Li Boxi" userId="8268128b7b4c549d" providerId="LiveId" clId="{141AE50D-2F21-4266-9682-667E1BC14681}" dt="2021-06-03T13:37:10.948" v="411" actId="478"/>
          <ac:spMkLst>
            <pc:docMk/>
            <pc:sldMk cId="2456844075" sldId="338"/>
            <ac:spMk id="16" creationId="{469540E9-740E-4082-BC71-DFD448A44C74}"/>
          </ac:spMkLst>
        </pc:spChg>
        <pc:spChg chg="add del">
          <ac:chgData name="Li Boxi" userId="8268128b7b4c549d" providerId="LiveId" clId="{141AE50D-2F21-4266-9682-667E1BC14681}" dt="2021-06-03T13:37:10.948" v="411" actId="478"/>
          <ac:spMkLst>
            <pc:docMk/>
            <pc:sldMk cId="2456844075" sldId="338"/>
            <ac:spMk id="17" creationId="{DD8E454F-CA2C-4249-AB07-CCC52FBBA006}"/>
          </ac:spMkLst>
        </pc:spChg>
        <pc:spChg chg="add del">
          <ac:chgData name="Li Boxi" userId="8268128b7b4c549d" providerId="LiveId" clId="{141AE50D-2F21-4266-9682-667E1BC14681}" dt="2021-06-03T13:37:10.948" v="411" actId="478"/>
          <ac:spMkLst>
            <pc:docMk/>
            <pc:sldMk cId="2456844075" sldId="338"/>
            <ac:spMk id="18" creationId="{056C65DC-4D1D-4E4E-9F7C-BE29DE8AA3CE}"/>
          </ac:spMkLst>
        </pc:spChg>
        <pc:spChg chg="add del">
          <ac:chgData name="Li Boxi" userId="8268128b7b4c549d" providerId="LiveId" clId="{141AE50D-2F21-4266-9682-667E1BC14681}" dt="2021-06-03T13:37:11.197" v="412" actId="478"/>
          <ac:spMkLst>
            <pc:docMk/>
            <pc:sldMk cId="2456844075" sldId="338"/>
            <ac:spMk id="20" creationId="{A4CD7EC2-BF92-4B57-93C5-68A44C479616}"/>
          </ac:spMkLst>
        </pc:spChg>
        <pc:spChg chg="add del">
          <ac:chgData name="Li Boxi" userId="8268128b7b4c549d" providerId="LiveId" clId="{141AE50D-2F21-4266-9682-667E1BC14681}" dt="2021-06-03T13:37:11.197" v="412" actId="478"/>
          <ac:spMkLst>
            <pc:docMk/>
            <pc:sldMk cId="2456844075" sldId="338"/>
            <ac:spMk id="21" creationId="{3E5F2571-E6C8-4489-9145-1AD6F7D32ED3}"/>
          </ac:spMkLst>
        </pc:spChg>
        <pc:spChg chg="add del">
          <ac:chgData name="Li Boxi" userId="8268128b7b4c549d" providerId="LiveId" clId="{141AE50D-2F21-4266-9682-667E1BC14681}" dt="2021-06-03T13:37:11.197" v="412" actId="478"/>
          <ac:spMkLst>
            <pc:docMk/>
            <pc:sldMk cId="2456844075" sldId="338"/>
            <ac:spMk id="22" creationId="{9379BFEC-5D6C-4640-991C-D546CA640151}"/>
          </ac:spMkLst>
        </pc:spChg>
        <pc:picChg chg="add del">
          <ac:chgData name="Li Boxi" userId="8268128b7b4c549d" providerId="LiveId" clId="{141AE50D-2F21-4266-9682-667E1BC14681}" dt="2021-06-03T13:37:11.197" v="412" actId="478"/>
          <ac:picMkLst>
            <pc:docMk/>
            <pc:sldMk cId="2456844075" sldId="338"/>
            <ac:picMk id="6" creationId="{A9323266-0C3D-466D-8A86-D15605735D41}"/>
          </ac:picMkLst>
        </pc:picChg>
        <pc:picChg chg="add del">
          <ac:chgData name="Li Boxi" userId="8268128b7b4c549d" providerId="LiveId" clId="{141AE50D-2F21-4266-9682-667E1BC14681}" dt="2021-06-03T13:37:11.197" v="412" actId="478"/>
          <ac:picMkLst>
            <pc:docMk/>
            <pc:sldMk cId="2456844075" sldId="338"/>
            <ac:picMk id="1026" creationId="{9E5DAF25-A971-43C1-B8D9-9C4375C87898}"/>
          </ac:picMkLst>
        </pc:picChg>
        <pc:picChg chg="add del">
          <ac:chgData name="Li Boxi" userId="8268128b7b4c549d" providerId="LiveId" clId="{141AE50D-2F21-4266-9682-667E1BC14681}" dt="2021-06-03T13:37:11.197" v="412" actId="478"/>
          <ac:picMkLst>
            <pc:docMk/>
            <pc:sldMk cId="2456844075" sldId="338"/>
            <ac:picMk id="1028" creationId="{89FC8C67-8A09-485B-A025-237D03B5C85B}"/>
          </ac:picMkLst>
        </pc:picChg>
      </pc:sldChg>
      <pc:sldChg chg="addSp delSp modSp mod ord modClrScheme chgLayout">
        <pc:chgData name="Li Boxi" userId="8268128b7b4c549d" providerId="LiveId" clId="{141AE50D-2F21-4266-9682-667E1BC14681}" dt="2021-06-10T08:38:47.739" v="3509" actId="20577"/>
        <pc:sldMkLst>
          <pc:docMk/>
          <pc:sldMk cId="658266716" sldId="339"/>
        </pc:sldMkLst>
        <pc:spChg chg="mod ord">
          <ac:chgData name="Li Boxi" userId="8268128b7b4c549d" providerId="LiveId" clId="{141AE50D-2F21-4266-9682-667E1BC14681}" dt="2021-06-04T13:59:49.879" v="2750" actId="20577"/>
          <ac:spMkLst>
            <pc:docMk/>
            <pc:sldMk cId="658266716" sldId="339"/>
            <ac:spMk id="3" creationId="{BCEED93D-C894-49C6-81EC-7E3FB6C5B44E}"/>
          </ac:spMkLst>
        </pc:spChg>
        <pc:spChg chg="mod ord">
          <ac:chgData name="Li Boxi" userId="8268128b7b4c549d" providerId="LiveId" clId="{141AE50D-2F21-4266-9682-667E1BC14681}" dt="2021-06-03T15:03:20.455" v="1604" actId="700"/>
          <ac:spMkLst>
            <pc:docMk/>
            <pc:sldMk cId="658266716" sldId="339"/>
            <ac:spMk id="4" creationId="{E5E38216-01FD-4085-A28A-EAA2061EAD9C}"/>
          </ac:spMkLst>
        </pc:spChg>
        <pc:spChg chg="del">
          <ac:chgData name="Li Boxi" userId="8268128b7b4c549d" providerId="LiveId" clId="{141AE50D-2F21-4266-9682-667E1BC14681}" dt="2021-06-03T14:14:19.051" v="865" actId="478"/>
          <ac:spMkLst>
            <pc:docMk/>
            <pc:sldMk cId="658266716" sldId="339"/>
            <ac:spMk id="5" creationId="{6C4550D6-4C48-4F98-91BD-E0191A9CC36D}"/>
          </ac:spMkLst>
        </pc:spChg>
        <pc:spChg chg="mod ord">
          <ac:chgData name="Li Boxi" userId="8268128b7b4c549d" providerId="LiveId" clId="{141AE50D-2F21-4266-9682-667E1BC14681}" dt="2021-06-10T08:38:47.739" v="3509" actId="20577"/>
          <ac:spMkLst>
            <pc:docMk/>
            <pc:sldMk cId="658266716" sldId="339"/>
            <ac:spMk id="8" creationId="{FC96669A-CD52-498C-A687-C8BFDC7420BA}"/>
          </ac:spMkLst>
        </pc:spChg>
        <pc:spChg chg="del">
          <ac:chgData name="Li Boxi" userId="8268128b7b4c549d" providerId="LiveId" clId="{141AE50D-2F21-4266-9682-667E1BC14681}" dt="2021-06-03T14:14:19.051" v="865" actId="478"/>
          <ac:spMkLst>
            <pc:docMk/>
            <pc:sldMk cId="658266716" sldId="339"/>
            <ac:spMk id="12" creationId="{BBDB07CF-5A16-4C08-9DD6-FC4658224A46}"/>
          </ac:spMkLst>
        </pc:spChg>
        <pc:spChg chg="add del mod ord">
          <ac:chgData name="Li Boxi" userId="8268128b7b4c549d" providerId="LiveId" clId="{141AE50D-2F21-4266-9682-667E1BC14681}" dt="2021-06-03T15:03:20.455" v="1604" actId="700"/>
          <ac:spMkLst>
            <pc:docMk/>
            <pc:sldMk cId="658266716" sldId="339"/>
            <ac:spMk id="45" creationId="{04325320-25A4-4E33-B409-CB03B6A83948}"/>
          </ac:spMkLst>
        </pc:spChg>
        <pc:spChg chg="add mod">
          <ac:chgData name="Li Boxi" userId="8268128b7b4c549d" providerId="LiveId" clId="{141AE50D-2F21-4266-9682-667E1BC14681}" dt="2021-06-08T09:21:14.543" v="3419" actId="14100"/>
          <ac:spMkLst>
            <pc:docMk/>
            <pc:sldMk cId="658266716" sldId="339"/>
            <ac:spMk id="47" creationId="{422C8027-4D9E-441F-AC2F-145473C49B30}"/>
          </ac:spMkLst>
        </pc:spChg>
        <pc:spChg chg="add mod">
          <ac:chgData name="Li Boxi" userId="8268128b7b4c549d" providerId="LiveId" clId="{141AE50D-2F21-4266-9682-667E1BC14681}" dt="2021-06-03T15:11:54.844" v="1730" actId="21"/>
          <ac:spMkLst>
            <pc:docMk/>
            <pc:sldMk cId="658266716" sldId="339"/>
            <ac:spMk id="49" creationId="{287D4D21-72A9-45F0-BD78-911423A55262}"/>
          </ac:spMkLst>
        </pc:spChg>
        <pc:spChg chg="add mod">
          <ac:chgData name="Li Boxi" userId="8268128b7b4c549d" providerId="LiveId" clId="{141AE50D-2F21-4266-9682-667E1BC14681}" dt="2021-06-03T15:19:22.556" v="1774" actId="1076"/>
          <ac:spMkLst>
            <pc:docMk/>
            <pc:sldMk cId="658266716" sldId="339"/>
            <ac:spMk id="52" creationId="{7AC1D03B-8EF5-48F3-9258-138FC5DBA805}"/>
          </ac:spMkLst>
        </pc:spChg>
        <pc:spChg chg="add mod">
          <ac:chgData name="Li Boxi" userId="8268128b7b4c549d" providerId="LiveId" clId="{141AE50D-2F21-4266-9682-667E1BC14681}" dt="2021-06-03T15:31:08.138" v="1839" actId="2711"/>
          <ac:spMkLst>
            <pc:docMk/>
            <pc:sldMk cId="658266716" sldId="339"/>
            <ac:spMk id="54" creationId="{B3FF2226-DDBC-44D5-8E68-D7EEB397A0AA}"/>
          </ac:spMkLst>
        </pc:spChg>
        <pc:grpChg chg="del">
          <ac:chgData name="Li Boxi" userId="8268128b7b4c549d" providerId="LiveId" clId="{141AE50D-2F21-4266-9682-667E1BC14681}" dt="2021-06-03T14:14:19.051" v="865" actId="478"/>
          <ac:grpSpMkLst>
            <pc:docMk/>
            <pc:sldMk cId="658266716" sldId="339"/>
            <ac:grpSpMk id="13" creationId="{DC053D76-EBAC-4275-BFE2-34E4B1EE355B}"/>
          </ac:grpSpMkLst>
        </pc:grpChg>
        <pc:grpChg chg="add mod">
          <ac:chgData name="Li Boxi" userId="8268128b7b4c549d" providerId="LiveId" clId="{141AE50D-2F21-4266-9682-667E1BC14681}" dt="2021-06-03T15:19:16.847" v="1773" actId="1076"/>
          <ac:grpSpMkLst>
            <pc:docMk/>
            <pc:sldMk cId="658266716" sldId="339"/>
            <ac:grpSpMk id="48" creationId="{2A4BB817-FB4D-4A92-A0C9-37B432DEEBBF}"/>
          </ac:grpSpMkLst>
        </pc:grpChg>
        <pc:picChg chg="add del mod">
          <ac:chgData name="Li Boxi" userId="8268128b7b4c549d" providerId="LiveId" clId="{141AE50D-2F21-4266-9682-667E1BC14681}" dt="2021-06-03T15:10:36.043" v="1714" actId="478"/>
          <ac:picMkLst>
            <pc:docMk/>
            <pc:sldMk cId="658266716" sldId="339"/>
            <ac:picMk id="6" creationId="{0AF44189-CBA0-4629-B402-4343A6B99D3D}"/>
          </ac:picMkLst>
        </pc:picChg>
        <pc:picChg chg="del">
          <ac:chgData name="Li Boxi" userId="8268128b7b4c549d" providerId="LiveId" clId="{141AE50D-2F21-4266-9682-667E1BC14681}" dt="2021-06-03T14:14:19.051" v="865" actId="478"/>
          <ac:picMkLst>
            <pc:docMk/>
            <pc:sldMk cId="658266716" sldId="339"/>
            <ac:picMk id="9" creationId="{1A4498BB-6A40-4869-A0F1-2144475B2385}"/>
          </ac:picMkLst>
        </pc:picChg>
        <pc:picChg chg="add del">
          <ac:chgData name="Li Boxi" userId="8268128b7b4c549d" providerId="LiveId" clId="{141AE50D-2F21-4266-9682-667E1BC14681}" dt="2021-06-03T15:03:15.533" v="1602" actId="22"/>
          <ac:picMkLst>
            <pc:docMk/>
            <pc:sldMk cId="658266716" sldId="339"/>
            <ac:picMk id="10" creationId="{426F757B-7C40-426D-86F8-D4CD03D1DEA0}"/>
          </ac:picMkLst>
        </pc:picChg>
        <pc:picChg chg="del">
          <ac:chgData name="Li Boxi" userId="8268128b7b4c549d" providerId="LiveId" clId="{141AE50D-2F21-4266-9682-667E1BC14681}" dt="2021-06-03T14:14:19.051" v="865" actId="478"/>
          <ac:picMkLst>
            <pc:docMk/>
            <pc:sldMk cId="658266716" sldId="339"/>
            <ac:picMk id="11" creationId="{CFC0EA6E-4DCE-4E50-A00C-AA60EA23CF26}"/>
          </ac:picMkLst>
        </pc:picChg>
        <pc:picChg chg="add mod">
          <ac:chgData name="Li Boxi" userId="8268128b7b4c549d" providerId="LiveId" clId="{141AE50D-2F21-4266-9682-667E1BC14681}" dt="2021-06-03T15:11:09.241" v="1722" actId="164"/>
          <ac:picMkLst>
            <pc:docMk/>
            <pc:sldMk cId="658266716" sldId="339"/>
            <ac:picMk id="46" creationId="{C00B7C9A-0687-4094-997E-ABFFCA9C4E32}"/>
          </ac:picMkLst>
        </pc:picChg>
        <pc:picChg chg="add mod">
          <ac:chgData name="Li Boxi" userId="8268128b7b4c549d" providerId="LiveId" clId="{141AE50D-2F21-4266-9682-667E1BC14681}" dt="2021-06-03T15:17:44.496" v="1748" actId="1076"/>
          <ac:picMkLst>
            <pc:docMk/>
            <pc:sldMk cId="658266716" sldId="339"/>
            <ac:picMk id="50" creationId="{677186A7-3227-4A8E-A883-B1B19B3DF29A}"/>
          </ac:picMkLst>
        </pc:picChg>
      </pc:sldChg>
      <pc:sldChg chg="del">
        <pc:chgData name="Li Boxi" userId="8268128b7b4c549d" providerId="LiveId" clId="{141AE50D-2F21-4266-9682-667E1BC14681}" dt="2021-06-03T10:04:43.896" v="299" actId="47"/>
        <pc:sldMkLst>
          <pc:docMk/>
          <pc:sldMk cId="2683178059" sldId="340"/>
        </pc:sldMkLst>
      </pc:sldChg>
      <pc:sldChg chg="del">
        <pc:chgData name="Li Boxi" userId="8268128b7b4c549d" providerId="LiveId" clId="{141AE50D-2F21-4266-9682-667E1BC14681}" dt="2021-06-03T10:11:17.970" v="330" actId="47"/>
        <pc:sldMkLst>
          <pc:docMk/>
          <pc:sldMk cId="3809326975" sldId="341"/>
        </pc:sldMkLst>
      </pc:sldChg>
      <pc:sldChg chg="del">
        <pc:chgData name="Li Boxi" userId="8268128b7b4c549d" providerId="LiveId" clId="{141AE50D-2F21-4266-9682-667E1BC14681}" dt="2021-06-03T10:02:41.209" v="285" actId="47"/>
        <pc:sldMkLst>
          <pc:docMk/>
          <pc:sldMk cId="3498246819" sldId="342"/>
        </pc:sldMkLst>
      </pc:sldChg>
      <pc:sldChg chg="addSp delSp modSp mod">
        <pc:chgData name="Li Boxi" userId="8268128b7b4c549d" providerId="LiveId" clId="{141AE50D-2F21-4266-9682-667E1BC14681}" dt="2021-06-10T07:48:45.435" v="3496" actId="1076"/>
        <pc:sldMkLst>
          <pc:docMk/>
          <pc:sldMk cId="3852715202" sldId="343"/>
        </pc:sldMkLst>
        <pc:spChg chg="del">
          <ac:chgData name="Li Boxi" userId="8268128b7b4c549d" providerId="LiveId" clId="{141AE50D-2F21-4266-9682-667E1BC14681}" dt="2021-06-03T14:32:30.972" v="1337" actId="478"/>
          <ac:spMkLst>
            <pc:docMk/>
            <pc:sldMk cId="3852715202" sldId="343"/>
            <ac:spMk id="2" creationId="{5EDE1074-EA68-4AD1-8312-4BB46491F672}"/>
          </ac:spMkLst>
        </pc:spChg>
        <pc:spChg chg="add mod">
          <ac:chgData name="Li Boxi" userId="8268128b7b4c549d" providerId="LiveId" clId="{141AE50D-2F21-4266-9682-667E1BC14681}" dt="2021-06-04T13:50:36.213" v="2655"/>
          <ac:spMkLst>
            <pc:docMk/>
            <pc:sldMk cId="3852715202" sldId="343"/>
            <ac:spMk id="25" creationId="{B7C7DF80-0146-4348-A63E-A3BFCF806C9A}"/>
          </ac:spMkLst>
        </pc:spChg>
        <pc:spChg chg="mod">
          <ac:chgData name="Li Boxi" userId="8268128b7b4c549d" providerId="LiveId" clId="{141AE50D-2F21-4266-9682-667E1BC14681}" dt="2021-06-03T15:22:55.986" v="1807" actId="1076"/>
          <ac:spMkLst>
            <pc:docMk/>
            <pc:sldMk cId="3852715202" sldId="343"/>
            <ac:spMk id="28" creationId="{164940DB-596F-4B11-9A13-E3E33AA781AA}"/>
          </ac:spMkLst>
        </pc:spChg>
        <pc:spChg chg="mod">
          <ac:chgData name="Li Boxi" userId="8268128b7b4c549d" providerId="LiveId" clId="{141AE50D-2F21-4266-9682-667E1BC14681}" dt="2021-06-10T07:48:45.435" v="3496" actId="1076"/>
          <ac:spMkLst>
            <pc:docMk/>
            <pc:sldMk cId="3852715202" sldId="343"/>
            <ac:spMk id="40" creationId="{CBB2EC68-3193-44BB-8BB8-C8054A5C1837}"/>
          </ac:spMkLst>
        </pc:spChg>
        <pc:spChg chg="mod">
          <ac:chgData name="Li Boxi" userId="8268128b7b4c549d" providerId="LiveId" clId="{141AE50D-2F21-4266-9682-667E1BC14681}" dt="2021-06-03T15:23:00.611" v="1808" actId="1076"/>
          <ac:spMkLst>
            <pc:docMk/>
            <pc:sldMk cId="3852715202" sldId="343"/>
            <ac:spMk id="49" creationId="{7CB483EC-03F0-4836-BB81-CFDE0A8D16D1}"/>
          </ac:spMkLst>
        </pc:spChg>
        <pc:picChg chg="mod">
          <ac:chgData name="Li Boxi" userId="8268128b7b4c549d" providerId="LiveId" clId="{141AE50D-2F21-4266-9682-667E1BC14681}" dt="2021-06-03T15:22:51.674" v="1806" actId="1076"/>
          <ac:picMkLst>
            <pc:docMk/>
            <pc:sldMk cId="3852715202" sldId="343"/>
            <ac:picMk id="29" creationId="{A14DB572-3FA0-4F86-AA90-08CAA9111D89}"/>
          </ac:picMkLst>
        </pc:picChg>
        <pc:picChg chg="mod">
          <ac:chgData name="Li Boxi" userId="8268128b7b4c549d" providerId="LiveId" clId="{141AE50D-2F21-4266-9682-667E1BC14681}" dt="2021-06-03T15:22:55.986" v="1807" actId="1076"/>
          <ac:picMkLst>
            <pc:docMk/>
            <pc:sldMk cId="3852715202" sldId="343"/>
            <ac:picMk id="47" creationId="{CA1C036B-603B-4857-9FC6-8D5238DE0EA9}"/>
          </ac:picMkLst>
        </pc:picChg>
        <pc:picChg chg="mod">
          <ac:chgData name="Li Boxi" userId="8268128b7b4c549d" providerId="LiveId" clId="{141AE50D-2F21-4266-9682-667E1BC14681}" dt="2021-06-03T15:23:00.611" v="1808" actId="1076"/>
          <ac:picMkLst>
            <pc:docMk/>
            <pc:sldMk cId="3852715202" sldId="343"/>
            <ac:picMk id="48" creationId="{CCC6E563-5541-4D0A-9B9F-3B7815B01E82}"/>
          </ac:picMkLst>
        </pc:picChg>
      </pc:sldChg>
      <pc:sldChg chg="addSp delSp modSp mod">
        <pc:chgData name="Li Boxi" userId="8268128b7b4c549d" providerId="LiveId" clId="{141AE50D-2F21-4266-9682-667E1BC14681}" dt="2021-06-04T13:23:14.928" v="2635" actId="14100"/>
        <pc:sldMkLst>
          <pc:docMk/>
          <pc:sldMk cId="4035167968" sldId="344"/>
        </pc:sldMkLst>
        <pc:spChg chg="mod">
          <ac:chgData name="Li Boxi" userId="8268128b7b4c549d" providerId="LiveId" clId="{141AE50D-2F21-4266-9682-667E1BC14681}" dt="2021-06-03T15:06:12.470" v="1697" actId="1076"/>
          <ac:spMkLst>
            <pc:docMk/>
            <pc:sldMk cId="4035167968" sldId="344"/>
            <ac:spMk id="2" creationId="{8356B9FE-4CAA-40A6-89E3-397908310CC3}"/>
          </ac:spMkLst>
        </pc:spChg>
        <pc:spChg chg="del">
          <ac:chgData name="Li Boxi" userId="8268128b7b4c549d" providerId="LiveId" clId="{141AE50D-2F21-4266-9682-667E1BC14681}" dt="2021-06-03T15:04:29.037" v="1610" actId="478"/>
          <ac:spMkLst>
            <pc:docMk/>
            <pc:sldMk cId="4035167968" sldId="344"/>
            <ac:spMk id="8" creationId="{F56CDAC3-1335-48AC-A30D-7C760FB3E121}"/>
          </ac:spMkLst>
        </pc:spChg>
        <pc:spChg chg="del">
          <ac:chgData name="Li Boxi" userId="8268128b7b4c549d" providerId="LiveId" clId="{141AE50D-2F21-4266-9682-667E1BC14681}" dt="2021-06-03T15:04:30.051" v="1611" actId="478"/>
          <ac:spMkLst>
            <pc:docMk/>
            <pc:sldMk cId="4035167968" sldId="344"/>
            <ac:spMk id="9" creationId="{781F13BA-835B-432F-AD8C-272D33CA98C1}"/>
          </ac:spMkLst>
        </pc:spChg>
        <pc:spChg chg="del">
          <ac:chgData name="Li Boxi" userId="8268128b7b4c549d" providerId="LiveId" clId="{141AE50D-2F21-4266-9682-667E1BC14681}" dt="2021-06-03T15:04:28.068" v="1609" actId="478"/>
          <ac:spMkLst>
            <pc:docMk/>
            <pc:sldMk cId="4035167968" sldId="344"/>
            <ac:spMk id="19" creationId="{EE30572B-D198-4A12-860F-4AA72BE70BF0}"/>
          </ac:spMkLst>
        </pc:spChg>
        <pc:spChg chg="del">
          <ac:chgData name="Li Boxi" userId="8268128b7b4c549d" providerId="LiveId" clId="{141AE50D-2F21-4266-9682-667E1BC14681}" dt="2021-06-03T15:04:25.592" v="1607" actId="478"/>
          <ac:spMkLst>
            <pc:docMk/>
            <pc:sldMk cId="4035167968" sldId="344"/>
            <ac:spMk id="20" creationId="{8EC49D3A-7485-4126-8405-E4465DC2D788}"/>
          </ac:spMkLst>
        </pc:spChg>
        <pc:spChg chg="del">
          <ac:chgData name="Li Boxi" userId="8268128b7b4c549d" providerId="LiveId" clId="{141AE50D-2F21-4266-9682-667E1BC14681}" dt="2021-06-03T15:04:26.804" v="1608" actId="478"/>
          <ac:spMkLst>
            <pc:docMk/>
            <pc:sldMk cId="4035167968" sldId="344"/>
            <ac:spMk id="27" creationId="{BCF5F881-3BC7-4A12-8525-646091D05225}"/>
          </ac:spMkLst>
        </pc:spChg>
        <pc:spChg chg="mod">
          <ac:chgData name="Li Boxi" userId="8268128b7b4c549d" providerId="LiveId" clId="{141AE50D-2F21-4266-9682-667E1BC14681}" dt="2021-06-03T15:06:12.470" v="1697" actId="1076"/>
          <ac:spMkLst>
            <pc:docMk/>
            <pc:sldMk cId="4035167968" sldId="344"/>
            <ac:spMk id="29" creationId="{7BA8CE23-F9A1-457C-A901-4235A1CCD2B7}"/>
          </ac:spMkLst>
        </pc:spChg>
        <pc:spChg chg="del">
          <ac:chgData name="Li Boxi" userId="8268128b7b4c549d" providerId="LiveId" clId="{141AE50D-2F21-4266-9682-667E1BC14681}" dt="2021-06-03T15:04:24.613" v="1606" actId="478"/>
          <ac:spMkLst>
            <pc:docMk/>
            <pc:sldMk cId="4035167968" sldId="344"/>
            <ac:spMk id="31" creationId="{280547A0-3909-43E1-8041-19FD021244C5}"/>
          </ac:spMkLst>
        </pc:spChg>
        <pc:spChg chg="mod">
          <ac:chgData name="Li Boxi" userId="8268128b7b4c549d" providerId="LiveId" clId="{141AE50D-2F21-4266-9682-667E1BC14681}" dt="2021-06-03T15:06:04.324" v="1696" actId="1038"/>
          <ac:spMkLst>
            <pc:docMk/>
            <pc:sldMk cId="4035167968" sldId="344"/>
            <ac:spMk id="35" creationId="{5F19FB9D-512A-4B6F-A3AB-0A2EC0BEC98B}"/>
          </ac:spMkLst>
        </pc:spChg>
        <pc:spChg chg="mod">
          <ac:chgData name="Li Boxi" userId="8268128b7b4c549d" providerId="LiveId" clId="{141AE50D-2F21-4266-9682-667E1BC14681}" dt="2021-06-03T15:06:04.324" v="1696" actId="1038"/>
          <ac:spMkLst>
            <pc:docMk/>
            <pc:sldMk cId="4035167968" sldId="344"/>
            <ac:spMk id="37" creationId="{D92414CB-757E-4AD8-BF15-471FC5C185C7}"/>
          </ac:spMkLst>
        </pc:spChg>
        <pc:grpChg chg="mod">
          <ac:chgData name="Li Boxi" userId="8268128b7b4c549d" providerId="LiveId" clId="{141AE50D-2F21-4266-9682-667E1BC14681}" dt="2021-06-03T15:06:12.470" v="1697" actId="1076"/>
          <ac:grpSpMkLst>
            <pc:docMk/>
            <pc:sldMk cId="4035167968" sldId="344"/>
            <ac:grpSpMk id="6" creationId="{001D8F97-6C23-43DA-815B-B9B7CED67A09}"/>
          </ac:grpSpMkLst>
        </pc:grpChg>
        <pc:grpChg chg="mod">
          <ac:chgData name="Li Boxi" userId="8268128b7b4c549d" providerId="LiveId" clId="{141AE50D-2F21-4266-9682-667E1BC14681}" dt="2021-06-03T15:06:12.470" v="1697" actId="1076"/>
          <ac:grpSpMkLst>
            <pc:docMk/>
            <pc:sldMk cId="4035167968" sldId="344"/>
            <ac:grpSpMk id="10" creationId="{398E593A-B4A4-47FF-AE2A-FF072D2C5E5D}"/>
          </ac:grpSpMkLst>
        </pc:grpChg>
        <pc:grpChg chg="mod">
          <ac:chgData name="Li Boxi" userId="8268128b7b4c549d" providerId="LiveId" clId="{141AE50D-2F21-4266-9682-667E1BC14681}" dt="2021-06-03T15:06:12.470" v="1697" actId="1076"/>
          <ac:grpSpMkLst>
            <pc:docMk/>
            <pc:sldMk cId="4035167968" sldId="344"/>
            <ac:grpSpMk id="11" creationId="{A3C4DFBD-C04A-457B-8D9A-1AD8B0A5E347}"/>
          </ac:grpSpMkLst>
        </pc:grpChg>
        <pc:grpChg chg="mod">
          <ac:chgData name="Li Boxi" userId="8268128b7b4c549d" providerId="LiveId" clId="{141AE50D-2F21-4266-9682-667E1BC14681}" dt="2021-06-03T15:06:12.470" v="1697" actId="1076"/>
          <ac:grpSpMkLst>
            <pc:docMk/>
            <pc:sldMk cId="4035167968" sldId="344"/>
            <ac:grpSpMk id="12" creationId="{5814A5FA-672F-409C-816F-C5BEC6CBF594}"/>
          </ac:grpSpMkLst>
        </pc:grpChg>
        <pc:picChg chg="mod">
          <ac:chgData name="Li Boxi" userId="8268128b7b4c549d" providerId="LiveId" clId="{141AE50D-2F21-4266-9682-667E1BC14681}" dt="2021-06-04T13:23:14.928" v="2635" actId="14100"/>
          <ac:picMkLst>
            <pc:docMk/>
            <pc:sldMk cId="4035167968" sldId="344"/>
            <ac:picMk id="5" creationId="{5EA39A23-AFB1-4ED2-A896-1384ECCF47DF}"/>
          </ac:picMkLst>
        </pc:picChg>
        <pc:picChg chg="mod">
          <ac:chgData name="Li Boxi" userId="8268128b7b4c549d" providerId="LiveId" clId="{141AE50D-2F21-4266-9682-667E1BC14681}" dt="2021-06-03T15:05:58.043" v="1687" actId="1076"/>
          <ac:picMkLst>
            <pc:docMk/>
            <pc:sldMk cId="4035167968" sldId="344"/>
            <ac:picMk id="7" creationId="{75D59401-FE2E-4478-9700-62B1DB6CD823}"/>
          </ac:picMkLst>
        </pc:picChg>
        <pc:picChg chg="mod">
          <ac:chgData name="Li Boxi" userId="8268128b7b4c549d" providerId="LiveId" clId="{141AE50D-2F21-4266-9682-667E1BC14681}" dt="2021-06-03T15:06:12.470" v="1697" actId="1076"/>
          <ac:picMkLst>
            <pc:docMk/>
            <pc:sldMk cId="4035167968" sldId="344"/>
            <ac:picMk id="13" creationId="{0BFCA20C-CACA-409B-B36E-BB8EDC7E0949}"/>
          </ac:picMkLst>
        </pc:picChg>
        <pc:picChg chg="mod">
          <ac:chgData name="Li Boxi" userId="8268128b7b4c549d" providerId="LiveId" clId="{141AE50D-2F21-4266-9682-667E1BC14681}" dt="2021-06-03T15:06:12.470" v="1697" actId="1076"/>
          <ac:picMkLst>
            <pc:docMk/>
            <pc:sldMk cId="4035167968" sldId="344"/>
            <ac:picMk id="14" creationId="{22330795-3151-441C-A8D8-2B16EC850331}"/>
          </ac:picMkLst>
        </pc:picChg>
        <pc:picChg chg="mod">
          <ac:chgData name="Li Boxi" userId="8268128b7b4c549d" providerId="LiveId" clId="{141AE50D-2F21-4266-9682-667E1BC14681}" dt="2021-06-03T15:06:12.470" v="1697" actId="1076"/>
          <ac:picMkLst>
            <pc:docMk/>
            <pc:sldMk cId="4035167968" sldId="344"/>
            <ac:picMk id="15" creationId="{8734C6F5-410E-4B2B-A0A2-D815D7F82BE8}"/>
          </ac:picMkLst>
        </pc:picChg>
        <pc:picChg chg="mod">
          <ac:chgData name="Li Boxi" userId="8268128b7b4c549d" providerId="LiveId" clId="{141AE50D-2F21-4266-9682-667E1BC14681}" dt="2021-06-03T15:06:12.470" v="1697" actId="1076"/>
          <ac:picMkLst>
            <pc:docMk/>
            <pc:sldMk cId="4035167968" sldId="344"/>
            <ac:picMk id="16" creationId="{ACAA5F2C-C1B5-4ED1-A7AE-B21032D7B01A}"/>
          </ac:picMkLst>
        </pc:picChg>
        <pc:picChg chg="mod">
          <ac:chgData name="Li Boxi" userId="8268128b7b4c549d" providerId="LiveId" clId="{141AE50D-2F21-4266-9682-667E1BC14681}" dt="2021-06-03T15:06:12.470" v="1697" actId="1076"/>
          <ac:picMkLst>
            <pc:docMk/>
            <pc:sldMk cId="4035167968" sldId="344"/>
            <ac:picMk id="17" creationId="{07706213-BFED-4773-841A-8BAA6187F886}"/>
          </ac:picMkLst>
        </pc:picChg>
        <pc:picChg chg="mod">
          <ac:chgData name="Li Boxi" userId="8268128b7b4c549d" providerId="LiveId" clId="{141AE50D-2F21-4266-9682-667E1BC14681}" dt="2021-06-03T15:06:12.470" v="1697" actId="1076"/>
          <ac:picMkLst>
            <pc:docMk/>
            <pc:sldMk cId="4035167968" sldId="344"/>
            <ac:picMk id="18" creationId="{06F73A47-C506-4087-9E8B-A96D5A3146AC}"/>
          </ac:picMkLst>
        </pc:picChg>
        <pc:picChg chg="mod">
          <ac:chgData name="Li Boxi" userId="8268128b7b4c549d" providerId="LiveId" clId="{141AE50D-2F21-4266-9682-667E1BC14681}" dt="2021-06-03T15:06:12.470" v="1697" actId="1076"/>
          <ac:picMkLst>
            <pc:docMk/>
            <pc:sldMk cId="4035167968" sldId="344"/>
            <ac:picMk id="21" creationId="{16981F75-9FCC-494C-BDE1-6D122BA1F62B}"/>
          </ac:picMkLst>
        </pc:picChg>
        <pc:picChg chg="mod">
          <ac:chgData name="Li Boxi" userId="8268128b7b4c549d" providerId="LiveId" clId="{141AE50D-2F21-4266-9682-667E1BC14681}" dt="2021-06-03T15:06:12.470" v="1697" actId="1076"/>
          <ac:picMkLst>
            <pc:docMk/>
            <pc:sldMk cId="4035167968" sldId="344"/>
            <ac:picMk id="22" creationId="{3E4DAD0D-5510-4F46-8377-1729C4CC0F53}"/>
          </ac:picMkLst>
        </pc:picChg>
        <pc:picChg chg="mod">
          <ac:chgData name="Li Boxi" userId="8268128b7b4c549d" providerId="LiveId" clId="{141AE50D-2F21-4266-9682-667E1BC14681}" dt="2021-06-03T15:06:12.470" v="1697" actId="1076"/>
          <ac:picMkLst>
            <pc:docMk/>
            <pc:sldMk cId="4035167968" sldId="344"/>
            <ac:picMk id="23" creationId="{B0006255-7294-42FD-B3FE-5DAF72A993AD}"/>
          </ac:picMkLst>
        </pc:picChg>
        <pc:picChg chg="mod">
          <ac:chgData name="Li Boxi" userId="8268128b7b4c549d" providerId="LiveId" clId="{141AE50D-2F21-4266-9682-667E1BC14681}" dt="2021-06-03T15:05:58.043" v="1687" actId="1076"/>
          <ac:picMkLst>
            <pc:docMk/>
            <pc:sldMk cId="4035167968" sldId="344"/>
            <ac:picMk id="24" creationId="{2B62D2F4-5789-483B-8368-12CB03CD97C5}"/>
          </ac:picMkLst>
        </pc:picChg>
        <pc:picChg chg="add del mod">
          <ac:chgData name="Li Boxi" userId="8268128b7b4c549d" providerId="LiveId" clId="{141AE50D-2F21-4266-9682-667E1BC14681}" dt="2021-06-03T15:05:50.762" v="1678" actId="478"/>
          <ac:picMkLst>
            <pc:docMk/>
            <pc:sldMk cId="4035167968" sldId="344"/>
            <ac:picMk id="25" creationId="{F75FEAE1-CAEF-4455-A604-C0BD309FAD3D}"/>
          </ac:picMkLst>
        </pc:picChg>
        <pc:picChg chg="mod">
          <ac:chgData name="Li Boxi" userId="8268128b7b4c549d" providerId="LiveId" clId="{141AE50D-2F21-4266-9682-667E1BC14681}" dt="2021-06-03T15:06:12.470" v="1697" actId="1076"/>
          <ac:picMkLst>
            <pc:docMk/>
            <pc:sldMk cId="4035167968" sldId="344"/>
            <ac:picMk id="26" creationId="{29737E76-E72B-4443-9E8E-555E509BC67F}"/>
          </ac:picMkLst>
        </pc:picChg>
        <pc:picChg chg="mod">
          <ac:chgData name="Li Boxi" userId="8268128b7b4c549d" providerId="LiveId" clId="{141AE50D-2F21-4266-9682-667E1BC14681}" dt="2021-06-03T15:05:58.043" v="1687" actId="1076"/>
          <ac:picMkLst>
            <pc:docMk/>
            <pc:sldMk cId="4035167968" sldId="344"/>
            <ac:picMk id="28" creationId="{96C3FDEB-5F99-4B8E-84D1-4EEF98DB6A44}"/>
          </ac:picMkLst>
        </pc:picChg>
        <pc:picChg chg="mod">
          <ac:chgData name="Li Boxi" userId="8268128b7b4c549d" providerId="LiveId" clId="{141AE50D-2F21-4266-9682-667E1BC14681}" dt="2021-06-03T15:05:58.043" v="1687" actId="1076"/>
          <ac:picMkLst>
            <pc:docMk/>
            <pc:sldMk cId="4035167968" sldId="344"/>
            <ac:picMk id="30" creationId="{1E528448-46AE-45DE-9320-B2970C4C8F94}"/>
          </ac:picMkLst>
        </pc:picChg>
        <pc:picChg chg="mod">
          <ac:chgData name="Li Boxi" userId="8268128b7b4c549d" providerId="LiveId" clId="{141AE50D-2F21-4266-9682-667E1BC14681}" dt="2021-06-03T15:06:21.153" v="1699" actId="1076"/>
          <ac:picMkLst>
            <pc:docMk/>
            <pc:sldMk cId="4035167968" sldId="344"/>
            <ac:picMk id="36" creationId="{A480BBEF-BD0A-48FE-A4D7-810CB094B3F3}"/>
          </ac:picMkLst>
        </pc:picChg>
        <pc:picChg chg="add mod">
          <ac:chgData name="Li Boxi" userId="8268128b7b4c549d" providerId="LiveId" clId="{141AE50D-2F21-4266-9682-667E1BC14681}" dt="2021-06-03T15:06:12.470" v="1697" actId="1076"/>
          <ac:picMkLst>
            <pc:docMk/>
            <pc:sldMk cId="4035167968" sldId="344"/>
            <ac:picMk id="1026" creationId="{98328E3D-9FE5-4981-A7E7-CC87E12D62C9}"/>
          </ac:picMkLst>
        </pc:picChg>
        <pc:picChg chg="add del mod">
          <ac:chgData name="Li Boxi" userId="8268128b7b4c549d" providerId="LiveId" clId="{141AE50D-2F21-4266-9682-667E1BC14681}" dt="2021-06-03T15:05:50.995" v="1685" actId="478"/>
          <ac:picMkLst>
            <pc:docMk/>
            <pc:sldMk cId="4035167968" sldId="344"/>
            <ac:picMk id="1028" creationId="{724B674A-E5D4-446B-8350-16F7E28EC756}"/>
          </ac:picMkLst>
        </pc:picChg>
        <pc:picChg chg="add del mod">
          <ac:chgData name="Li Boxi" userId="8268128b7b4c549d" providerId="LiveId" clId="{141AE50D-2F21-4266-9682-667E1BC14681}" dt="2021-06-03T15:05:51.025" v="1686" actId="478"/>
          <ac:picMkLst>
            <pc:docMk/>
            <pc:sldMk cId="4035167968" sldId="344"/>
            <ac:picMk id="1030" creationId="{42FC4BF2-62E5-49DC-9896-BB1F3E6BCED4}"/>
          </ac:picMkLst>
        </pc:picChg>
      </pc:sldChg>
      <pc:sldChg chg="delSp modSp mod">
        <pc:chgData name="Li Boxi" userId="8268128b7b4c549d" providerId="LiveId" clId="{141AE50D-2F21-4266-9682-667E1BC14681}" dt="2021-06-04T13:50:46.040" v="2657" actId="478"/>
        <pc:sldMkLst>
          <pc:docMk/>
          <pc:sldMk cId="2692967391" sldId="345"/>
        </pc:sldMkLst>
        <pc:spChg chg="del">
          <ac:chgData name="Li Boxi" userId="8268128b7b4c549d" providerId="LiveId" clId="{141AE50D-2F21-4266-9682-667E1BC14681}" dt="2021-06-04T13:50:46.040" v="2657" actId="478"/>
          <ac:spMkLst>
            <pc:docMk/>
            <pc:sldMk cId="2692967391" sldId="345"/>
            <ac:spMk id="4" creationId="{F4EED8D0-A314-426D-89D6-69C3EBA556C4}"/>
          </ac:spMkLst>
        </pc:spChg>
        <pc:spChg chg="mod">
          <ac:chgData name="Li Boxi" userId="8268128b7b4c549d" providerId="LiveId" clId="{141AE50D-2F21-4266-9682-667E1BC14681}" dt="2021-06-03T09:19:10.113" v="128" actId="20577"/>
          <ac:spMkLst>
            <pc:docMk/>
            <pc:sldMk cId="2692967391" sldId="345"/>
            <ac:spMk id="5" creationId="{96F3D1B8-E847-46F6-8516-997777CB6F07}"/>
          </ac:spMkLst>
        </pc:spChg>
      </pc:sldChg>
      <pc:sldChg chg="del">
        <pc:chgData name="Li Boxi" userId="8268128b7b4c549d" providerId="LiveId" clId="{141AE50D-2F21-4266-9682-667E1BC14681}" dt="2021-06-03T10:11:55.229" v="336" actId="47"/>
        <pc:sldMkLst>
          <pc:docMk/>
          <pc:sldMk cId="478163547" sldId="346"/>
        </pc:sldMkLst>
      </pc:sldChg>
      <pc:sldChg chg="del">
        <pc:chgData name="Li Boxi" userId="8268128b7b4c549d" providerId="LiveId" clId="{141AE50D-2F21-4266-9682-667E1BC14681}" dt="2021-06-03T10:11:31.386" v="334" actId="47"/>
        <pc:sldMkLst>
          <pc:docMk/>
          <pc:sldMk cId="4015710130" sldId="347"/>
        </pc:sldMkLst>
      </pc:sldChg>
      <pc:sldChg chg="del">
        <pc:chgData name="Li Boxi" userId="8268128b7b4c549d" providerId="LiveId" clId="{141AE50D-2F21-4266-9682-667E1BC14681}" dt="2021-06-03T10:02:43.773" v="286" actId="47"/>
        <pc:sldMkLst>
          <pc:docMk/>
          <pc:sldMk cId="1882704650" sldId="349"/>
        </pc:sldMkLst>
      </pc:sldChg>
      <pc:sldChg chg="del">
        <pc:chgData name="Li Boxi" userId="8268128b7b4c549d" providerId="LiveId" clId="{141AE50D-2F21-4266-9682-667E1BC14681}" dt="2021-06-03T10:04:41.097" v="298" actId="47"/>
        <pc:sldMkLst>
          <pc:docMk/>
          <pc:sldMk cId="1614397576" sldId="350"/>
        </pc:sldMkLst>
      </pc:sldChg>
      <pc:sldChg chg="addSp delSp modSp mod ord">
        <pc:chgData name="Li Boxi" userId="8268128b7b4c549d" providerId="LiveId" clId="{141AE50D-2F21-4266-9682-667E1BC14681}" dt="2021-06-10T07:51:15.025" v="3499" actId="1076"/>
        <pc:sldMkLst>
          <pc:docMk/>
          <pc:sldMk cId="748548589" sldId="351"/>
        </pc:sldMkLst>
        <pc:spChg chg="del mod">
          <ac:chgData name="Li Boxi" userId="8268128b7b4c549d" providerId="LiveId" clId="{141AE50D-2F21-4266-9682-667E1BC14681}" dt="2021-06-03T14:38:14.134" v="1420" actId="478"/>
          <ac:spMkLst>
            <pc:docMk/>
            <pc:sldMk cId="748548589" sldId="351"/>
            <ac:spMk id="7" creationId="{65C8EE08-02F4-4064-8B9A-FD78355A24F1}"/>
          </ac:spMkLst>
        </pc:spChg>
        <pc:spChg chg="add mod">
          <ac:chgData name="Li Boxi" userId="8268128b7b4c549d" providerId="LiveId" clId="{141AE50D-2F21-4266-9682-667E1BC14681}" dt="2021-06-10T07:51:15.025" v="3499" actId="1076"/>
          <ac:spMkLst>
            <pc:docMk/>
            <pc:sldMk cId="748548589" sldId="351"/>
            <ac:spMk id="8" creationId="{EDD2481D-1233-4AAC-B904-C131CC13BF36}"/>
          </ac:spMkLst>
        </pc:spChg>
        <pc:picChg chg="mod">
          <ac:chgData name="Li Boxi" userId="8268128b7b4c549d" providerId="LiveId" clId="{141AE50D-2F21-4266-9682-667E1BC14681}" dt="2021-06-04T13:56:58.265" v="2690" actId="1076"/>
          <ac:picMkLst>
            <pc:docMk/>
            <pc:sldMk cId="748548589" sldId="351"/>
            <ac:picMk id="6" creationId="{CD001748-17CB-4FFA-9874-ABE24187D667}"/>
          </ac:picMkLst>
        </pc:picChg>
        <pc:picChg chg="mod">
          <ac:chgData name="Li Boxi" userId="8268128b7b4c549d" providerId="LiveId" clId="{141AE50D-2F21-4266-9682-667E1BC14681}" dt="2021-06-10T07:51:12.351" v="3498" actId="1076"/>
          <ac:picMkLst>
            <pc:docMk/>
            <pc:sldMk cId="748548589" sldId="351"/>
            <ac:picMk id="9" creationId="{C0A2D670-8C9A-4615-8CCF-70B63DD3F4EF}"/>
          </ac:picMkLst>
        </pc:picChg>
      </pc:sldChg>
      <pc:sldChg chg="add del">
        <pc:chgData name="Li Boxi" userId="8268128b7b4c549d" providerId="LiveId" clId="{141AE50D-2F21-4266-9682-667E1BC14681}" dt="2021-06-03T10:11:25.094" v="333" actId="47"/>
        <pc:sldMkLst>
          <pc:docMk/>
          <pc:sldMk cId="3763545389" sldId="352"/>
        </pc:sldMkLst>
      </pc:sldChg>
      <pc:sldChg chg="new del">
        <pc:chgData name="Li Boxi" userId="8268128b7b4c549d" providerId="LiveId" clId="{141AE50D-2F21-4266-9682-667E1BC14681}" dt="2021-06-03T09:18:54.870" v="90" actId="47"/>
        <pc:sldMkLst>
          <pc:docMk/>
          <pc:sldMk cId="1055816148" sldId="353"/>
        </pc:sldMkLst>
      </pc:sldChg>
      <pc:sldChg chg="new del">
        <pc:chgData name="Li Boxi" userId="8268128b7b4c549d" providerId="LiveId" clId="{141AE50D-2F21-4266-9682-667E1BC14681}" dt="2021-06-03T09:53:13.512" v="130" actId="680"/>
        <pc:sldMkLst>
          <pc:docMk/>
          <pc:sldMk cId="1576622062" sldId="353"/>
        </pc:sldMkLst>
      </pc:sldChg>
      <pc:sldChg chg="addSp delSp modSp new mod ord">
        <pc:chgData name="Li Boxi" userId="8268128b7b4c549d" providerId="LiveId" clId="{141AE50D-2F21-4266-9682-667E1BC14681}" dt="2021-06-10T07:58:52.205" v="3500" actId="1076"/>
        <pc:sldMkLst>
          <pc:docMk/>
          <pc:sldMk cId="2959271226" sldId="353"/>
        </pc:sldMkLst>
        <pc:spChg chg="mod">
          <ac:chgData name="Li Boxi" userId="8268128b7b4c549d" providerId="LiveId" clId="{141AE50D-2F21-4266-9682-667E1BC14681}" dt="2021-06-09T08:58:25.322" v="3491" actId="20577"/>
          <ac:spMkLst>
            <pc:docMk/>
            <pc:sldMk cId="2959271226" sldId="353"/>
            <ac:spMk id="2" creationId="{02E94976-4E67-418A-B0FD-BD5F4D35D2EE}"/>
          </ac:spMkLst>
        </pc:spChg>
        <pc:spChg chg="del">
          <ac:chgData name="Li Boxi" userId="8268128b7b4c549d" providerId="LiveId" clId="{141AE50D-2F21-4266-9682-667E1BC14681}" dt="2021-06-03T09:53:19.005" v="134" actId="478"/>
          <ac:spMkLst>
            <pc:docMk/>
            <pc:sldMk cId="2959271226" sldId="353"/>
            <ac:spMk id="3" creationId="{0B46B06D-375E-40DF-9066-B8ADE9A82152}"/>
          </ac:spMkLst>
        </pc:spChg>
        <pc:spChg chg="add mod">
          <ac:chgData name="Li Boxi" userId="8268128b7b4c549d" providerId="LiveId" clId="{141AE50D-2F21-4266-9682-667E1BC14681}" dt="2021-06-05T09:40:13.605" v="2971" actId="1076"/>
          <ac:spMkLst>
            <pc:docMk/>
            <pc:sldMk cId="2959271226" sldId="353"/>
            <ac:spMk id="3" creationId="{FDAE5B71-9BDE-4E63-9F2A-974F2F4838FF}"/>
          </ac:spMkLst>
        </pc:spChg>
        <pc:spChg chg="add mod">
          <ac:chgData name="Li Boxi" userId="8268128b7b4c549d" providerId="LiveId" clId="{141AE50D-2F21-4266-9682-667E1BC14681}" dt="2021-06-05T09:39:13.629" v="2872" actId="1076"/>
          <ac:spMkLst>
            <pc:docMk/>
            <pc:sldMk cId="2959271226" sldId="353"/>
            <ac:spMk id="24" creationId="{41B6F007-2F3D-43CB-A683-58D6646CC50E}"/>
          </ac:spMkLst>
        </pc:spChg>
        <pc:spChg chg="add mod">
          <ac:chgData name="Li Boxi" userId="8268128b7b4c549d" providerId="LiveId" clId="{141AE50D-2F21-4266-9682-667E1BC14681}" dt="2021-06-05T09:39:13.629" v="2872" actId="1076"/>
          <ac:spMkLst>
            <pc:docMk/>
            <pc:sldMk cId="2959271226" sldId="353"/>
            <ac:spMk id="25" creationId="{FDF1E94C-85CB-4D11-8CF8-EBB76339F607}"/>
          </ac:spMkLst>
        </pc:spChg>
        <pc:spChg chg="add mod">
          <ac:chgData name="Li Boxi" userId="8268128b7b4c549d" providerId="LiveId" clId="{141AE50D-2F21-4266-9682-667E1BC14681}" dt="2021-06-05T09:39:13.629" v="2872" actId="1076"/>
          <ac:spMkLst>
            <pc:docMk/>
            <pc:sldMk cId="2959271226" sldId="353"/>
            <ac:spMk id="27" creationId="{5511D05D-0E9E-4815-BEBB-2B649FAC5CBB}"/>
          </ac:spMkLst>
        </pc:spChg>
        <pc:spChg chg="add mod">
          <ac:chgData name="Li Boxi" userId="8268128b7b4c549d" providerId="LiveId" clId="{141AE50D-2F21-4266-9682-667E1BC14681}" dt="2021-06-05T09:39:13.629" v="2872" actId="1076"/>
          <ac:spMkLst>
            <pc:docMk/>
            <pc:sldMk cId="2959271226" sldId="353"/>
            <ac:spMk id="28" creationId="{8BA9242F-D777-43F3-B4A3-CB76967515A1}"/>
          </ac:spMkLst>
        </pc:spChg>
        <pc:spChg chg="add mod">
          <ac:chgData name="Li Boxi" userId="8268128b7b4c549d" providerId="LiveId" clId="{141AE50D-2F21-4266-9682-667E1BC14681}" dt="2021-06-05T09:39:13.629" v="2872" actId="1076"/>
          <ac:spMkLst>
            <pc:docMk/>
            <pc:sldMk cId="2959271226" sldId="353"/>
            <ac:spMk id="29" creationId="{E4877150-C4E7-49B3-B674-550F33864B2F}"/>
          </ac:spMkLst>
        </pc:spChg>
        <pc:spChg chg="add del mod">
          <ac:chgData name="Li Boxi" userId="8268128b7b4c549d" providerId="LiveId" clId="{141AE50D-2F21-4266-9682-667E1BC14681}" dt="2021-06-03T09:55:22.186" v="172" actId="21"/>
          <ac:spMkLst>
            <pc:docMk/>
            <pc:sldMk cId="2959271226" sldId="353"/>
            <ac:spMk id="30" creationId="{BD1C9CD1-2F5E-438B-A9AC-BBC1CA789F1D}"/>
          </ac:spMkLst>
        </pc:spChg>
        <pc:spChg chg="add mod">
          <ac:chgData name="Li Boxi" userId="8268128b7b4c549d" providerId="LiveId" clId="{141AE50D-2F21-4266-9682-667E1BC14681}" dt="2021-06-05T09:39:13.629" v="2872" actId="1076"/>
          <ac:spMkLst>
            <pc:docMk/>
            <pc:sldMk cId="2959271226" sldId="353"/>
            <ac:spMk id="31" creationId="{F9A4966C-290A-4173-8A06-5AA8D4F0FF22}"/>
          </ac:spMkLst>
        </pc:spChg>
        <pc:spChg chg="add del mod">
          <ac:chgData name="Li Boxi" userId="8268128b7b4c549d" providerId="LiveId" clId="{141AE50D-2F21-4266-9682-667E1BC14681}" dt="2021-06-03T09:55:22.186" v="172" actId="21"/>
          <ac:spMkLst>
            <pc:docMk/>
            <pc:sldMk cId="2959271226" sldId="353"/>
            <ac:spMk id="32" creationId="{92E620B4-BD78-4490-B4C1-7E166F0DD9D3}"/>
          </ac:spMkLst>
        </pc:spChg>
        <pc:spChg chg="add mod">
          <ac:chgData name="Li Boxi" userId="8268128b7b4c549d" providerId="LiveId" clId="{141AE50D-2F21-4266-9682-667E1BC14681}" dt="2021-06-05T09:39:13.629" v="2872" actId="1076"/>
          <ac:spMkLst>
            <pc:docMk/>
            <pc:sldMk cId="2959271226" sldId="353"/>
            <ac:spMk id="33" creationId="{83388417-36B4-4D47-B101-76EFD4A10C34}"/>
          </ac:spMkLst>
        </pc:spChg>
        <pc:spChg chg="add del mod">
          <ac:chgData name="Li Boxi" userId="8268128b7b4c549d" providerId="LiveId" clId="{141AE50D-2F21-4266-9682-667E1BC14681}" dt="2021-06-03T09:53:35.916" v="140" actId="478"/>
          <ac:spMkLst>
            <pc:docMk/>
            <pc:sldMk cId="2959271226" sldId="353"/>
            <ac:spMk id="35" creationId="{D6CC97FA-D118-46BA-8690-8257B97B2656}"/>
          </ac:spMkLst>
        </pc:spChg>
        <pc:spChg chg="add mod">
          <ac:chgData name="Li Boxi" userId="8268128b7b4c549d" providerId="LiveId" clId="{141AE50D-2F21-4266-9682-667E1BC14681}" dt="2021-06-07T19:08:33.263" v="3243" actId="1076"/>
          <ac:spMkLst>
            <pc:docMk/>
            <pc:sldMk cId="2959271226" sldId="353"/>
            <ac:spMk id="36" creationId="{B7B76C74-2E70-4447-B597-286EE7590BAD}"/>
          </ac:spMkLst>
        </pc:spChg>
        <pc:spChg chg="add mod">
          <ac:chgData name="Li Boxi" userId="8268128b7b4c549d" providerId="LiveId" clId="{141AE50D-2F21-4266-9682-667E1BC14681}" dt="2021-06-05T09:39:13.629" v="2872" actId="1076"/>
          <ac:spMkLst>
            <pc:docMk/>
            <pc:sldMk cId="2959271226" sldId="353"/>
            <ac:spMk id="37" creationId="{F55B6AE5-E8A9-4470-934B-72A39AA8866C}"/>
          </ac:spMkLst>
        </pc:spChg>
        <pc:spChg chg="add mod">
          <ac:chgData name="Li Boxi" userId="8268128b7b4c549d" providerId="LiveId" clId="{141AE50D-2F21-4266-9682-667E1BC14681}" dt="2021-06-10T07:58:52.205" v="3500" actId="1076"/>
          <ac:spMkLst>
            <pc:docMk/>
            <pc:sldMk cId="2959271226" sldId="353"/>
            <ac:spMk id="38" creationId="{E99E9C43-3D7D-4848-BC1B-CA0733C03397}"/>
          </ac:spMkLst>
        </pc:spChg>
        <pc:spChg chg="add mod">
          <ac:chgData name="Li Boxi" userId="8268128b7b4c549d" providerId="LiveId" clId="{141AE50D-2F21-4266-9682-667E1BC14681}" dt="2021-06-10T07:58:52.205" v="3500" actId="1076"/>
          <ac:spMkLst>
            <pc:docMk/>
            <pc:sldMk cId="2959271226" sldId="353"/>
            <ac:spMk id="39" creationId="{2796A418-52CB-4C5E-BD7A-ABF94F9E28C3}"/>
          </ac:spMkLst>
        </pc:spChg>
        <pc:spChg chg="add mod">
          <ac:chgData name="Li Boxi" userId="8268128b7b4c549d" providerId="LiveId" clId="{141AE50D-2F21-4266-9682-667E1BC14681}" dt="2021-06-05T09:39:13.629" v="2872" actId="1076"/>
          <ac:spMkLst>
            <pc:docMk/>
            <pc:sldMk cId="2959271226" sldId="353"/>
            <ac:spMk id="40" creationId="{C6256D8A-8352-47AB-981A-525CB6F841EC}"/>
          </ac:spMkLst>
        </pc:spChg>
        <pc:spChg chg="add mod">
          <ac:chgData name="Li Boxi" userId="8268128b7b4c549d" providerId="LiveId" clId="{141AE50D-2F21-4266-9682-667E1BC14681}" dt="2021-06-03T09:55:17.842" v="171" actId="571"/>
          <ac:spMkLst>
            <pc:docMk/>
            <pc:sldMk cId="2959271226" sldId="353"/>
            <ac:spMk id="77" creationId="{FA78600C-1660-4BE0-82DE-9D0BA5873FDB}"/>
          </ac:spMkLst>
        </pc:spChg>
        <pc:spChg chg="add mod">
          <ac:chgData name="Li Boxi" userId="8268128b7b4c549d" providerId="LiveId" clId="{141AE50D-2F21-4266-9682-667E1BC14681}" dt="2021-06-03T09:55:17.842" v="171" actId="571"/>
          <ac:spMkLst>
            <pc:docMk/>
            <pc:sldMk cId="2959271226" sldId="353"/>
            <ac:spMk id="78" creationId="{BC5928E1-0F9A-4C0E-835F-F37598E22C9F}"/>
          </ac:spMkLst>
        </pc:spChg>
        <pc:spChg chg="add mod">
          <ac:chgData name="Li Boxi" userId="8268128b7b4c549d" providerId="LiveId" clId="{141AE50D-2F21-4266-9682-667E1BC14681}" dt="2021-06-03T09:55:17.842" v="171" actId="571"/>
          <ac:spMkLst>
            <pc:docMk/>
            <pc:sldMk cId="2959271226" sldId="353"/>
            <ac:spMk id="79" creationId="{F3507150-FC3E-4FD5-BFF6-6DB79659BCDE}"/>
          </ac:spMkLst>
        </pc:spChg>
        <pc:spChg chg="add mod">
          <ac:chgData name="Li Boxi" userId="8268128b7b4c549d" providerId="LiveId" clId="{141AE50D-2F21-4266-9682-667E1BC14681}" dt="2021-06-03T09:55:17.842" v="171" actId="571"/>
          <ac:spMkLst>
            <pc:docMk/>
            <pc:sldMk cId="2959271226" sldId="353"/>
            <ac:spMk id="80" creationId="{F3686910-2C93-4590-94CC-22FA47E0046F}"/>
          </ac:spMkLst>
        </pc:spChg>
        <pc:spChg chg="add mod">
          <ac:chgData name="Li Boxi" userId="8268128b7b4c549d" providerId="LiveId" clId="{141AE50D-2F21-4266-9682-667E1BC14681}" dt="2021-06-05T09:39:13.629" v="2872" actId="1076"/>
          <ac:spMkLst>
            <pc:docMk/>
            <pc:sldMk cId="2959271226" sldId="353"/>
            <ac:spMk id="116" creationId="{0A60D420-F584-4EE1-8315-3259320C1B0A}"/>
          </ac:spMkLst>
        </pc:spChg>
        <pc:spChg chg="add mod">
          <ac:chgData name="Li Boxi" userId="8268128b7b4c549d" providerId="LiveId" clId="{141AE50D-2F21-4266-9682-667E1BC14681}" dt="2021-06-05T09:39:13.629" v="2872" actId="1076"/>
          <ac:spMkLst>
            <pc:docMk/>
            <pc:sldMk cId="2959271226" sldId="353"/>
            <ac:spMk id="117" creationId="{21F6C1A3-A95E-4CD6-8755-17AD74B20767}"/>
          </ac:spMkLst>
        </pc:spChg>
        <pc:grpChg chg="add del mod">
          <ac:chgData name="Li Boxi" userId="8268128b7b4c549d" providerId="LiveId" clId="{141AE50D-2F21-4266-9682-667E1BC14681}" dt="2021-06-03T09:55:22.186" v="172" actId="21"/>
          <ac:grpSpMkLst>
            <pc:docMk/>
            <pc:sldMk cId="2959271226" sldId="353"/>
            <ac:grpSpMk id="6" creationId="{DC4B7922-06E4-4F54-91D1-704457138BF9}"/>
          </ac:grpSpMkLst>
        </pc:grpChg>
        <pc:grpChg chg="mod">
          <ac:chgData name="Li Boxi" userId="8268128b7b4c549d" providerId="LiveId" clId="{141AE50D-2F21-4266-9682-667E1BC14681}" dt="2021-06-03T09:53:19.303" v="135"/>
          <ac:grpSpMkLst>
            <pc:docMk/>
            <pc:sldMk cId="2959271226" sldId="353"/>
            <ac:grpSpMk id="7" creationId="{84A8955C-0284-4C96-916D-8C018B88C33A}"/>
          </ac:grpSpMkLst>
        </pc:grpChg>
        <pc:grpChg chg="mod">
          <ac:chgData name="Li Boxi" userId="8268128b7b4c549d" providerId="LiveId" clId="{141AE50D-2F21-4266-9682-667E1BC14681}" dt="2021-06-03T09:53:19.303" v="135"/>
          <ac:grpSpMkLst>
            <pc:docMk/>
            <pc:sldMk cId="2959271226" sldId="353"/>
            <ac:grpSpMk id="10" creationId="{FEB54E91-C48F-4269-A2C4-0CD00903E7D4}"/>
          </ac:grpSpMkLst>
        </pc:grpChg>
        <pc:grpChg chg="add mod">
          <ac:chgData name="Li Boxi" userId="8268128b7b4c549d" providerId="LiveId" clId="{141AE50D-2F21-4266-9682-667E1BC14681}" dt="2021-06-05T09:39:13.629" v="2872" actId="1076"/>
          <ac:grpSpMkLst>
            <pc:docMk/>
            <pc:sldMk cId="2959271226" sldId="353"/>
            <ac:grpSpMk id="41" creationId="{2AEB4F81-FD89-456D-AF3C-2F747A41A2C3}"/>
          </ac:grpSpMkLst>
        </pc:grpChg>
        <pc:grpChg chg="mod">
          <ac:chgData name="Li Boxi" userId="8268128b7b4c549d" providerId="LiveId" clId="{141AE50D-2F21-4266-9682-667E1BC14681}" dt="2021-06-03T09:53:19.303" v="135"/>
          <ac:grpSpMkLst>
            <pc:docMk/>
            <pc:sldMk cId="2959271226" sldId="353"/>
            <ac:grpSpMk id="42" creationId="{FC624BBC-0669-4959-858B-1E621FD46FAC}"/>
          </ac:grpSpMkLst>
        </pc:grpChg>
        <pc:grpChg chg="mod">
          <ac:chgData name="Li Boxi" userId="8268128b7b4c549d" providerId="LiveId" clId="{141AE50D-2F21-4266-9682-667E1BC14681}" dt="2021-06-03T09:53:19.303" v="135"/>
          <ac:grpSpMkLst>
            <pc:docMk/>
            <pc:sldMk cId="2959271226" sldId="353"/>
            <ac:grpSpMk id="48" creationId="{FAD68555-455F-4215-ACE4-0EBC4D90444F}"/>
          </ac:grpSpMkLst>
        </pc:grpChg>
        <pc:grpChg chg="mod">
          <ac:chgData name="Li Boxi" userId="8268128b7b4c549d" providerId="LiveId" clId="{141AE50D-2F21-4266-9682-667E1BC14681}" dt="2021-06-03T09:53:19.303" v="135"/>
          <ac:grpSpMkLst>
            <pc:docMk/>
            <pc:sldMk cId="2959271226" sldId="353"/>
            <ac:grpSpMk id="49" creationId="{62204AD7-D062-4661-8E72-063DC3D150C3}"/>
          </ac:grpSpMkLst>
        </pc:grpChg>
        <pc:grpChg chg="add mod">
          <ac:chgData name="Li Boxi" userId="8268128b7b4c549d" providerId="LiveId" clId="{141AE50D-2F21-4266-9682-667E1BC14681}" dt="2021-06-03T09:55:17.842" v="171" actId="571"/>
          <ac:grpSpMkLst>
            <pc:docMk/>
            <pc:sldMk cId="2959271226" sldId="353"/>
            <ac:grpSpMk id="59" creationId="{56E4BA3A-759D-4D63-805D-8CF1FDD79468}"/>
          </ac:grpSpMkLst>
        </pc:grpChg>
        <pc:grpChg chg="mod">
          <ac:chgData name="Li Boxi" userId="8268128b7b4c549d" providerId="LiveId" clId="{141AE50D-2F21-4266-9682-667E1BC14681}" dt="2021-06-03T09:55:17.842" v="171" actId="571"/>
          <ac:grpSpMkLst>
            <pc:docMk/>
            <pc:sldMk cId="2959271226" sldId="353"/>
            <ac:grpSpMk id="60" creationId="{3B7749E2-1C0D-4253-B6DF-53AE939CA811}"/>
          </ac:grpSpMkLst>
        </pc:grpChg>
        <pc:grpChg chg="mod">
          <ac:chgData name="Li Boxi" userId="8268128b7b4c549d" providerId="LiveId" clId="{141AE50D-2F21-4266-9682-667E1BC14681}" dt="2021-06-03T09:55:17.842" v="171" actId="571"/>
          <ac:grpSpMkLst>
            <pc:docMk/>
            <pc:sldMk cId="2959271226" sldId="353"/>
            <ac:grpSpMk id="63" creationId="{E85BB94B-419B-4D7B-B701-4C395EA2DDF7}"/>
          </ac:grpSpMkLst>
        </pc:grpChg>
        <pc:grpChg chg="add mod">
          <ac:chgData name="Li Boxi" userId="8268128b7b4c549d" providerId="LiveId" clId="{141AE50D-2F21-4266-9682-667E1BC14681}" dt="2021-06-03T09:55:17.842" v="171" actId="571"/>
          <ac:grpSpMkLst>
            <pc:docMk/>
            <pc:sldMk cId="2959271226" sldId="353"/>
            <ac:grpSpMk id="81" creationId="{9CA63EE3-98F4-488C-8AA9-2B3151F5C387}"/>
          </ac:grpSpMkLst>
        </pc:grpChg>
        <pc:grpChg chg="mod">
          <ac:chgData name="Li Boxi" userId="8268128b7b4c549d" providerId="LiveId" clId="{141AE50D-2F21-4266-9682-667E1BC14681}" dt="2021-06-03T09:55:17.842" v="171" actId="571"/>
          <ac:grpSpMkLst>
            <pc:docMk/>
            <pc:sldMk cId="2959271226" sldId="353"/>
            <ac:grpSpMk id="82" creationId="{3AE92026-07EA-4A89-A038-3973752259E7}"/>
          </ac:grpSpMkLst>
        </pc:grpChg>
        <pc:grpChg chg="mod">
          <ac:chgData name="Li Boxi" userId="8268128b7b4c549d" providerId="LiveId" clId="{141AE50D-2F21-4266-9682-667E1BC14681}" dt="2021-06-03T09:55:17.842" v="171" actId="571"/>
          <ac:grpSpMkLst>
            <pc:docMk/>
            <pc:sldMk cId="2959271226" sldId="353"/>
            <ac:grpSpMk id="88" creationId="{C6EC0AAF-2873-4491-A773-AA0BC4568C7A}"/>
          </ac:grpSpMkLst>
        </pc:grpChg>
        <pc:grpChg chg="mod">
          <ac:chgData name="Li Boxi" userId="8268128b7b4c549d" providerId="LiveId" clId="{141AE50D-2F21-4266-9682-667E1BC14681}" dt="2021-06-03T09:55:17.842" v="171" actId="571"/>
          <ac:grpSpMkLst>
            <pc:docMk/>
            <pc:sldMk cId="2959271226" sldId="353"/>
            <ac:grpSpMk id="89" creationId="{D546D260-561F-4CDA-A648-B12FC3D91D00}"/>
          </ac:grpSpMkLst>
        </pc:grpChg>
        <pc:grpChg chg="add mod">
          <ac:chgData name="Li Boxi" userId="8268128b7b4c549d" providerId="LiveId" clId="{141AE50D-2F21-4266-9682-667E1BC14681}" dt="2021-06-05T09:39:13.629" v="2872" actId="1076"/>
          <ac:grpSpMkLst>
            <pc:docMk/>
            <pc:sldMk cId="2959271226" sldId="353"/>
            <ac:grpSpMk id="98" creationId="{93C227BA-FD87-4E71-8865-07A6F0DBBA8E}"/>
          </ac:grpSpMkLst>
        </pc:grpChg>
        <pc:grpChg chg="mod">
          <ac:chgData name="Li Boxi" userId="8268128b7b4c549d" providerId="LiveId" clId="{141AE50D-2F21-4266-9682-667E1BC14681}" dt="2021-06-03T09:55:24.104" v="173"/>
          <ac:grpSpMkLst>
            <pc:docMk/>
            <pc:sldMk cId="2959271226" sldId="353"/>
            <ac:grpSpMk id="99" creationId="{4C3E81E2-0396-4BE5-9CDB-8344D6A3AE4A}"/>
          </ac:grpSpMkLst>
        </pc:grpChg>
        <pc:grpChg chg="mod">
          <ac:chgData name="Li Boxi" userId="8268128b7b4c549d" providerId="LiveId" clId="{141AE50D-2F21-4266-9682-667E1BC14681}" dt="2021-06-03T09:55:24.104" v="173"/>
          <ac:grpSpMkLst>
            <pc:docMk/>
            <pc:sldMk cId="2959271226" sldId="353"/>
            <ac:grpSpMk id="102" creationId="{A18538D7-5AA0-4CCC-8C1C-CCFF7CF4B629}"/>
          </ac:grpSpMkLst>
        </pc:grpChg>
        <pc:picChg chg="add mod">
          <ac:chgData name="Li Boxi" userId="8268128b7b4c549d" providerId="LiveId" clId="{141AE50D-2F21-4266-9682-667E1BC14681}" dt="2021-06-05T09:39:13.629" v="2872" actId="1076"/>
          <ac:picMkLst>
            <pc:docMk/>
            <pc:sldMk cId="2959271226" sldId="353"/>
            <ac:picMk id="5" creationId="{D36EE218-1F7D-4657-8504-A988B61EE06C}"/>
          </ac:picMkLst>
        </pc:picChg>
        <pc:picChg chg="mod">
          <ac:chgData name="Li Boxi" userId="8268128b7b4c549d" providerId="LiveId" clId="{141AE50D-2F21-4266-9682-667E1BC14681}" dt="2021-06-03T09:53:19.303" v="135"/>
          <ac:picMkLst>
            <pc:docMk/>
            <pc:sldMk cId="2959271226" sldId="353"/>
            <ac:picMk id="8" creationId="{A34DA9DA-255B-4495-A351-8E873C5FE815}"/>
          </ac:picMkLst>
        </pc:picChg>
        <pc:picChg chg="mod">
          <ac:chgData name="Li Boxi" userId="8268128b7b4c549d" providerId="LiveId" clId="{141AE50D-2F21-4266-9682-667E1BC14681}" dt="2021-06-03T09:53:19.303" v="135"/>
          <ac:picMkLst>
            <pc:docMk/>
            <pc:sldMk cId="2959271226" sldId="353"/>
            <ac:picMk id="9" creationId="{083BDCE4-2007-4F1C-ADFD-4021E85E549C}"/>
          </ac:picMkLst>
        </pc:picChg>
        <pc:picChg chg="mod">
          <ac:chgData name="Li Boxi" userId="8268128b7b4c549d" providerId="LiveId" clId="{141AE50D-2F21-4266-9682-667E1BC14681}" dt="2021-06-03T09:53:19.303" v="135"/>
          <ac:picMkLst>
            <pc:docMk/>
            <pc:sldMk cId="2959271226" sldId="353"/>
            <ac:picMk id="11" creationId="{D74418F4-B890-4E21-9AF4-862E9A6125EF}"/>
          </ac:picMkLst>
        </pc:picChg>
        <pc:picChg chg="mod">
          <ac:chgData name="Li Boxi" userId="8268128b7b4c549d" providerId="LiveId" clId="{141AE50D-2F21-4266-9682-667E1BC14681}" dt="2021-06-03T09:53:19.303" v="135"/>
          <ac:picMkLst>
            <pc:docMk/>
            <pc:sldMk cId="2959271226" sldId="353"/>
            <ac:picMk id="12" creationId="{9C7F2FF3-4E05-4A5A-8AE2-D8CA5A2B1B39}"/>
          </ac:picMkLst>
        </pc:picChg>
        <pc:picChg chg="mod">
          <ac:chgData name="Li Boxi" userId="8268128b7b4c549d" providerId="LiveId" clId="{141AE50D-2F21-4266-9682-667E1BC14681}" dt="2021-06-03T09:53:19.303" v="135"/>
          <ac:picMkLst>
            <pc:docMk/>
            <pc:sldMk cId="2959271226" sldId="353"/>
            <ac:picMk id="13" creationId="{1D3CC134-33C6-4FB2-A505-6DB30D47FA96}"/>
          </ac:picMkLst>
        </pc:picChg>
        <pc:picChg chg="mod">
          <ac:chgData name="Li Boxi" userId="8268128b7b4c549d" providerId="LiveId" clId="{141AE50D-2F21-4266-9682-667E1BC14681}" dt="2021-06-03T09:53:19.303" v="135"/>
          <ac:picMkLst>
            <pc:docMk/>
            <pc:sldMk cId="2959271226" sldId="353"/>
            <ac:picMk id="14" creationId="{1E60A468-EDD2-4A0E-9219-0B54CF46EA0F}"/>
          </ac:picMkLst>
        </pc:picChg>
        <pc:picChg chg="mod">
          <ac:chgData name="Li Boxi" userId="8268128b7b4c549d" providerId="LiveId" clId="{141AE50D-2F21-4266-9682-667E1BC14681}" dt="2021-06-03T09:53:19.303" v="135"/>
          <ac:picMkLst>
            <pc:docMk/>
            <pc:sldMk cId="2959271226" sldId="353"/>
            <ac:picMk id="15" creationId="{D321A6EF-F089-4FC9-87E3-739324E5FB1F}"/>
          </ac:picMkLst>
        </pc:picChg>
        <pc:picChg chg="mod">
          <ac:chgData name="Li Boxi" userId="8268128b7b4c549d" providerId="LiveId" clId="{141AE50D-2F21-4266-9682-667E1BC14681}" dt="2021-06-03T09:53:19.303" v="135"/>
          <ac:picMkLst>
            <pc:docMk/>
            <pc:sldMk cId="2959271226" sldId="353"/>
            <ac:picMk id="16" creationId="{229C088D-024A-4469-BDAC-EE3FDFEFD58B}"/>
          </ac:picMkLst>
        </pc:picChg>
        <pc:picChg chg="mod">
          <ac:chgData name="Li Boxi" userId="8268128b7b4c549d" providerId="LiveId" clId="{141AE50D-2F21-4266-9682-667E1BC14681}" dt="2021-06-03T09:53:19.303" v="135"/>
          <ac:picMkLst>
            <pc:docMk/>
            <pc:sldMk cId="2959271226" sldId="353"/>
            <ac:picMk id="17" creationId="{A875AE53-8FF8-488F-AB73-885B104BC7C9}"/>
          </ac:picMkLst>
        </pc:picChg>
        <pc:picChg chg="mod">
          <ac:chgData name="Li Boxi" userId="8268128b7b4c549d" providerId="LiveId" clId="{141AE50D-2F21-4266-9682-667E1BC14681}" dt="2021-06-03T09:53:19.303" v="135"/>
          <ac:picMkLst>
            <pc:docMk/>
            <pc:sldMk cId="2959271226" sldId="353"/>
            <ac:picMk id="18" creationId="{748B9723-5FBB-4641-A037-909EF518A258}"/>
          </ac:picMkLst>
        </pc:picChg>
        <pc:picChg chg="mod">
          <ac:chgData name="Li Boxi" userId="8268128b7b4c549d" providerId="LiveId" clId="{141AE50D-2F21-4266-9682-667E1BC14681}" dt="2021-06-03T09:53:19.303" v="135"/>
          <ac:picMkLst>
            <pc:docMk/>
            <pc:sldMk cId="2959271226" sldId="353"/>
            <ac:picMk id="19" creationId="{15A39DC5-1289-48E5-84E4-F9259BBF337D}"/>
          </ac:picMkLst>
        </pc:picChg>
        <pc:picChg chg="mod">
          <ac:chgData name="Li Boxi" userId="8268128b7b4c549d" providerId="LiveId" clId="{141AE50D-2F21-4266-9682-667E1BC14681}" dt="2021-06-03T09:53:19.303" v="135"/>
          <ac:picMkLst>
            <pc:docMk/>
            <pc:sldMk cId="2959271226" sldId="353"/>
            <ac:picMk id="20" creationId="{F1947DD5-4488-4878-8681-14FBC6913F0B}"/>
          </ac:picMkLst>
        </pc:picChg>
        <pc:picChg chg="add mod">
          <ac:chgData name="Li Boxi" userId="8268128b7b4c549d" providerId="LiveId" clId="{141AE50D-2F21-4266-9682-667E1BC14681}" dt="2021-06-05T09:39:13.629" v="2872" actId="1076"/>
          <ac:picMkLst>
            <pc:docMk/>
            <pc:sldMk cId="2959271226" sldId="353"/>
            <ac:picMk id="26" creationId="{3886ECD9-6732-4589-8E4E-52F5AFC72A7A}"/>
          </ac:picMkLst>
        </pc:picChg>
        <pc:picChg chg="mod">
          <ac:chgData name="Li Boxi" userId="8268128b7b4c549d" providerId="LiveId" clId="{141AE50D-2F21-4266-9682-667E1BC14681}" dt="2021-06-03T09:53:19.303" v="135"/>
          <ac:picMkLst>
            <pc:docMk/>
            <pc:sldMk cId="2959271226" sldId="353"/>
            <ac:picMk id="43" creationId="{E63C9E8D-8944-42BF-9DCB-C50B4070352C}"/>
          </ac:picMkLst>
        </pc:picChg>
        <pc:picChg chg="mod">
          <ac:chgData name="Li Boxi" userId="8268128b7b4c549d" providerId="LiveId" clId="{141AE50D-2F21-4266-9682-667E1BC14681}" dt="2021-06-03T09:53:19.303" v="135"/>
          <ac:picMkLst>
            <pc:docMk/>
            <pc:sldMk cId="2959271226" sldId="353"/>
            <ac:picMk id="44" creationId="{CF16DDE1-5EBE-4BFC-A946-FCBA02986FD4}"/>
          </ac:picMkLst>
        </pc:picChg>
        <pc:picChg chg="mod">
          <ac:chgData name="Li Boxi" userId="8268128b7b4c549d" providerId="LiveId" clId="{141AE50D-2F21-4266-9682-667E1BC14681}" dt="2021-06-03T09:53:19.303" v="135"/>
          <ac:picMkLst>
            <pc:docMk/>
            <pc:sldMk cId="2959271226" sldId="353"/>
            <ac:picMk id="45" creationId="{29BA14A6-4870-4D34-B918-D078C7AD253A}"/>
          </ac:picMkLst>
        </pc:picChg>
        <pc:picChg chg="mod">
          <ac:chgData name="Li Boxi" userId="8268128b7b4c549d" providerId="LiveId" clId="{141AE50D-2F21-4266-9682-667E1BC14681}" dt="2021-06-03T09:53:19.303" v="135"/>
          <ac:picMkLst>
            <pc:docMk/>
            <pc:sldMk cId="2959271226" sldId="353"/>
            <ac:picMk id="46" creationId="{63799DCA-CA3D-4AD5-8EC5-4C8BBEAB43F7}"/>
          </ac:picMkLst>
        </pc:picChg>
        <pc:picChg chg="mod">
          <ac:chgData name="Li Boxi" userId="8268128b7b4c549d" providerId="LiveId" clId="{141AE50D-2F21-4266-9682-667E1BC14681}" dt="2021-06-03T09:53:19.303" v="135"/>
          <ac:picMkLst>
            <pc:docMk/>
            <pc:sldMk cId="2959271226" sldId="353"/>
            <ac:picMk id="47" creationId="{DFC3D6F9-5DA6-4890-8558-08C9982C3742}"/>
          </ac:picMkLst>
        </pc:picChg>
        <pc:picChg chg="mod">
          <ac:chgData name="Li Boxi" userId="8268128b7b4c549d" providerId="LiveId" clId="{141AE50D-2F21-4266-9682-667E1BC14681}" dt="2021-06-03T09:53:19.303" v="135"/>
          <ac:picMkLst>
            <pc:docMk/>
            <pc:sldMk cId="2959271226" sldId="353"/>
            <ac:picMk id="50" creationId="{71C8AFD3-FE95-4087-8C4B-F7C2E626DAC4}"/>
          </ac:picMkLst>
        </pc:picChg>
        <pc:picChg chg="mod">
          <ac:chgData name="Li Boxi" userId="8268128b7b4c549d" providerId="LiveId" clId="{141AE50D-2F21-4266-9682-667E1BC14681}" dt="2021-06-03T09:53:19.303" v="135"/>
          <ac:picMkLst>
            <pc:docMk/>
            <pc:sldMk cId="2959271226" sldId="353"/>
            <ac:picMk id="51" creationId="{C1B8600B-0FEE-4B11-B81B-0A2627BB7869}"/>
          </ac:picMkLst>
        </pc:picChg>
        <pc:picChg chg="mod">
          <ac:chgData name="Li Boxi" userId="8268128b7b4c549d" providerId="LiveId" clId="{141AE50D-2F21-4266-9682-667E1BC14681}" dt="2021-06-03T09:53:19.303" v="135"/>
          <ac:picMkLst>
            <pc:docMk/>
            <pc:sldMk cId="2959271226" sldId="353"/>
            <ac:picMk id="52" creationId="{6586AC05-E0B5-47C2-9569-900B2DC4C99A}"/>
          </ac:picMkLst>
        </pc:picChg>
        <pc:picChg chg="mod">
          <ac:chgData name="Li Boxi" userId="8268128b7b4c549d" providerId="LiveId" clId="{141AE50D-2F21-4266-9682-667E1BC14681}" dt="2021-06-03T09:53:19.303" v="135"/>
          <ac:picMkLst>
            <pc:docMk/>
            <pc:sldMk cId="2959271226" sldId="353"/>
            <ac:picMk id="53" creationId="{F633384C-F0DB-4908-AFD7-BD8EA608F49D}"/>
          </ac:picMkLst>
        </pc:picChg>
        <pc:picChg chg="mod">
          <ac:chgData name="Li Boxi" userId="8268128b7b4c549d" providerId="LiveId" clId="{141AE50D-2F21-4266-9682-667E1BC14681}" dt="2021-06-03T09:53:19.303" v="135"/>
          <ac:picMkLst>
            <pc:docMk/>
            <pc:sldMk cId="2959271226" sldId="353"/>
            <ac:picMk id="54" creationId="{2249390D-B470-4E82-A1B2-433CD256C797}"/>
          </ac:picMkLst>
        </pc:picChg>
        <pc:picChg chg="mod">
          <ac:chgData name="Li Boxi" userId="8268128b7b4c549d" providerId="LiveId" clId="{141AE50D-2F21-4266-9682-667E1BC14681}" dt="2021-06-03T09:55:17.842" v="171" actId="571"/>
          <ac:picMkLst>
            <pc:docMk/>
            <pc:sldMk cId="2959271226" sldId="353"/>
            <ac:picMk id="61" creationId="{C359CFF0-F9EF-4B58-8A7C-2BA289559BDC}"/>
          </ac:picMkLst>
        </pc:picChg>
        <pc:picChg chg="mod">
          <ac:chgData name="Li Boxi" userId="8268128b7b4c549d" providerId="LiveId" clId="{141AE50D-2F21-4266-9682-667E1BC14681}" dt="2021-06-03T09:55:17.842" v="171" actId="571"/>
          <ac:picMkLst>
            <pc:docMk/>
            <pc:sldMk cId="2959271226" sldId="353"/>
            <ac:picMk id="62" creationId="{121DB1D8-914A-45E4-B009-1CCC49D4BB49}"/>
          </ac:picMkLst>
        </pc:picChg>
        <pc:picChg chg="mod">
          <ac:chgData name="Li Boxi" userId="8268128b7b4c549d" providerId="LiveId" clId="{141AE50D-2F21-4266-9682-667E1BC14681}" dt="2021-06-03T09:55:17.842" v="171" actId="571"/>
          <ac:picMkLst>
            <pc:docMk/>
            <pc:sldMk cId="2959271226" sldId="353"/>
            <ac:picMk id="64" creationId="{87DE589F-45D8-4AAC-A718-1721EB993AB0}"/>
          </ac:picMkLst>
        </pc:picChg>
        <pc:picChg chg="mod">
          <ac:chgData name="Li Boxi" userId="8268128b7b4c549d" providerId="LiveId" clId="{141AE50D-2F21-4266-9682-667E1BC14681}" dt="2021-06-03T09:55:17.842" v="171" actId="571"/>
          <ac:picMkLst>
            <pc:docMk/>
            <pc:sldMk cId="2959271226" sldId="353"/>
            <ac:picMk id="65" creationId="{A700D70E-C289-4803-801B-E073297F5E8D}"/>
          </ac:picMkLst>
        </pc:picChg>
        <pc:picChg chg="mod">
          <ac:chgData name="Li Boxi" userId="8268128b7b4c549d" providerId="LiveId" clId="{141AE50D-2F21-4266-9682-667E1BC14681}" dt="2021-06-03T09:55:17.842" v="171" actId="571"/>
          <ac:picMkLst>
            <pc:docMk/>
            <pc:sldMk cId="2959271226" sldId="353"/>
            <ac:picMk id="66" creationId="{9C5C7833-50CB-429B-9667-E5440467B924}"/>
          </ac:picMkLst>
        </pc:picChg>
        <pc:picChg chg="mod">
          <ac:chgData name="Li Boxi" userId="8268128b7b4c549d" providerId="LiveId" clId="{141AE50D-2F21-4266-9682-667E1BC14681}" dt="2021-06-03T09:55:17.842" v="171" actId="571"/>
          <ac:picMkLst>
            <pc:docMk/>
            <pc:sldMk cId="2959271226" sldId="353"/>
            <ac:picMk id="67" creationId="{7EA44CD5-DFAC-4E70-B51A-D2C1BD1B6A79}"/>
          </ac:picMkLst>
        </pc:picChg>
        <pc:picChg chg="mod">
          <ac:chgData name="Li Boxi" userId="8268128b7b4c549d" providerId="LiveId" clId="{141AE50D-2F21-4266-9682-667E1BC14681}" dt="2021-06-03T09:55:17.842" v="171" actId="571"/>
          <ac:picMkLst>
            <pc:docMk/>
            <pc:sldMk cId="2959271226" sldId="353"/>
            <ac:picMk id="68" creationId="{B3B01057-58F9-4139-B842-AF938BD450EA}"/>
          </ac:picMkLst>
        </pc:picChg>
        <pc:picChg chg="mod">
          <ac:chgData name="Li Boxi" userId="8268128b7b4c549d" providerId="LiveId" clId="{141AE50D-2F21-4266-9682-667E1BC14681}" dt="2021-06-03T09:55:17.842" v="171" actId="571"/>
          <ac:picMkLst>
            <pc:docMk/>
            <pc:sldMk cId="2959271226" sldId="353"/>
            <ac:picMk id="69" creationId="{EC2E9941-B973-4BF3-B669-D346D22547D7}"/>
          </ac:picMkLst>
        </pc:picChg>
        <pc:picChg chg="mod">
          <ac:chgData name="Li Boxi" userId="8268128b7b4c549d" providerId="LiveId" clId="{141AE50D-2F21-4266-9682-667E1BC14681}" dt="2021-06-03T09:55:17.842" v="171" actId="571"/>
          <ac:picMkLst>
            <pc:docMk/>
            <pc:sldMk cId="2959271226" sldId="353"/>
            <ac:picMk id="70" creationId="{5CAE4740-454D-4307-94F3-AC546A6D744B}"/>
          </ac:picMkLst>
        </pc:picChg>
        <pc:picChg chg="mod">
          <ac:chgData name="Li Boxi" userId="8268128b7b4c549d" providerId="LiveId" clId="{141AE50D-2F21-4266-9682-667E1BC14681}" dt="2021-06-03T09:55:17.842" v="171" actId="571"/>
          <ac:picMkLst>
            <pc:docMk/>
            <pc:sldMk cId="2959271226" sldId="353"/>
            <ac:picMk id="71" creationId="{6C999C83-7E9F-4D16-9634-F96FF7A703FF}"/>
          </ac:picMkLst>
        </pc:picChg>
        <pc:picChg chg="mod">
          <ac:chgData name="Li Boxi" userId="8268128b7b4c549d" providerId="LiveId" clId="{141AE50D-2F21-4266-9682-667E1BC14681}" dt="2021-06-03T09:55:17.842" v="171" actId="571"/>
          <ac:picMkLst>
            <pc:docMk/>
            <pc:sldMk cId="2959271226" sldId="353"/>
            <ac:picMk id="72" creationId="{F5617DEE-31CC-4E16-8B16-D5F6EFF64AFF}"/>
          </ac:picMkLst>
        </pc:picChg>
        <pc:picChg chg="mod">
          <ac:chgData name="Li Boxi" userId="8268128b7b4c549d" providerId="LiveId" clId="{141AE50D-2F21-4266-9682-667E1BC14681}" dt="2021-06-03T09:55:17.842" v="171" actId="571"/>
          <ac:picMkLst>
            <pc:docMk/>
            <pc:sldMk cId="2959271226" sldId="353"/>
            <ac:picMk id="73" creationId="{8D789091-D03A-4451-B44D-FA16963D4DD5}"/>
          </ac:picMkLst>
        </pc:picChg>
        <pc:picChg chg="mod">
          <ac:chgData name="Li Boxi" userId="8268128b7b4c549d" providerId="LiveId" clId="{141AE50D-2F21-4266-9682-667E1BC14681}" dt="2021-06-03T09:55:17.842" v="171" actId="571"/>
          <ac:picMkLst>
            <pc:docMk/>
            <pc:sldMk cId="2959271226" sldId="353"/>
            <ac:picMk id="83" creationId="{307A8CEB-4E2C-466D-8B62-03592AFB69CB}"/>
          </ac:picMkLst>
        </pc:picChg>
        <pc:picChg chg="mod">
          <ac:chgData name="Li Boxi" userId="8268128b7b4c549d" providerId="LiveId" clId="{141AE50D-2F21-4266-9682-667E1BC14681}" dt="2021-06-03T09:55:17.842" v="171" actId="571"/>
          <ac:picMkLst>
            <pc:docMk/>
            <pc:sldMk cId="2959271226" sldId="353"/>
            <ac:picMk id="84" creationId="{224709BE-7023-4FAF-8C38-B59E6541083C}"/>
          </ac:picMkLst>
        </pc:picChg>
        <pc:picChg chg="mod">
          <ac:chgData name="Li Boxi" userId="8268128b7b4c549d" providerId="LiveId" clId="{141AE50D-2F21-4266-9682-667E1BC14681}" dt="2021-06-03T09:55:17.842" v="171" actId="571"/>
          <ac:picMkLst>
            <pc:docMk/>
            <pc:sldMk cId="2959271226" sldId="353"/>
            <ac:picMk id="85" creationId="{C11BDD94-0665-461A-9B1B-4EF107E996DB}"/>
          </ac:picMkLst>
        </pc:picChg>
        <pc:picChg chg="mod">
          <ac:chgData name="Li Boxi" userId="8268128b7b4c549d" providerId="LiveId" clId="{141AE50D-2F21-4266-9682-667E1BC14681}" dt="2021-06-03T09:55:17.842" v="171" actId="571"/>
          <ac:picMkLst>
            <pc:docMk/>
            <pc:sldMk cId="2959271226" sldId="353"/>
            <ac:picMk id="86" creationId="{564E1B89-35BB-478B-B8DC-86A8630570A3}"/>
          </ac:picMkLst>
        </pc:picChg>
        <pc:picChg chg="mod">
          <ac:chgData name="Li Boxi" userId="8268128b7b4c549d" providerId="LiveId" clId="{141AE50D-2F21-4266-9682-667E1BC14681}" dt="2021-06-03T09:55:17.842" v="171" actId="571"/>
          <ac:picMkLst>
            <pc:docMk/>
            <pc:sldMk cId="2959271226" sldId="353"/>
            <ac:picMk id="87" creationId="{7661FBDF-C73F-4064-ABCC-2B4B5709D150}"/>
          </ac:picMkLst>
        </pc:picChg>
        <pc:picChg chg="mod">
          <ac:chgData name="Li Boxi" userId="8268128b7b4c549d" providerId="LiveId" clId="{141AE50D-2F21-4266-9682-667E1BC14681}" dt="2021-06-03T09:55:17.842" v="171" actId="571"/>
          <ac:picMkLst>
            <pc:docMk/>
            <pc:sldMk cId="2959271226" sldId="353"/>
            <ac:picMk id="90" creationId="{EDC99B0A-CDBF-428C-BEE8-5B89EE5491AB}"/>
          </ac:picMkLst>
        </pc:picChg>
        <pc:picChg chg="mod">
          <ac:chgData name="Li Boxi" userId="8268128b7b4c549d" providerId="LiveId" clId="{141AE50D-2F21-4266-9682-667E1BC14681}" dt="2021-06-03T09:55:17.842" v="171" actId="571"/>
          <ac:picMkLst>
            <pc:docMk/>
            <pc:sldMk cId="2959271226" sldId="353"/>
            <ac:picMk id="91" creationId="{05DB3C48-CF78-461B-A311-6BE2357D1C3A}"/>
          </ac:picMkLst>
        </pc:picChg>
        <pc:picChg chg="mod">
          <ac:chgData name="Li Boxi" userId="8268128b7b4c549d" providerId="LiveId" clId="{141AE50D-2F21-4266-9682-667E1BC14681}" dt="2021-06-03T09:55:17.842" v="171" actId="571"/>
          <ac:picMkLst>
            <pc:docMk/>
            <pc:sldMk cId="2959271226" sldId="353"/>
            <ac:picMk id="92" creationId="{0034ED07-1CF3-40F5-8873-BB92F262F498}"/>
          </ac:picMkLst>
        </pc:picChg>
        <pc:picChg chg="mod">
          <ac:chgData name="Li Boxi" userId="8268128b7b4c549d" providerId="LiveId" clId="{141AE50D-2F21-4266-9682-667E1BC14681}" dt="2021-06-03T09:55:17.842" v="171" actId="571"/>
          <ac:picMkLst>
            <pc:docMk/>
            <pc:sldMk cId="2959271226" sldId="353"/>
            <ac:picMk id="93" creationId="{AF1BFE02-1AC1-48F7-A435-6A1B3054E564}"/>
          </ac:picMkLst>
        </pc:picChg>
        <pc:picChg chg="mod">
          <ac:chgData name="Li Boxi" userId="8268128b7b4c549d" providerId="LiveId" clId="{141AE50D-2F21-4266-9682-667E1BC14681}" dt="2021-06-03T09:55:17.842" v="171" actId="571"/>
          <ac:picMkLst>
            <pc:docMk/>
            <pc:sldMk cId="2959271226" sldId="353"/>
            <ac:picMk id="94" creationId="{5B272B9A-53A4-4247-BDA2-F599F1A2BA63}"/>
          </ac:picMkLst>
        </pc:picChg>
        <pc:picChg chg="mod">
          <ac:chgData name="Li Boxi" userId="8268128b7b4c549d" providerId="LiveId" clId="{141AE50D-2F21-4266-9682-667E1BC14681}" dt="2021-06-03T09:55:24.104" v="173"/>
          <ac:picMkLst>
            <pc:docMk/>
            <pc:sldMk cId="2959271226" sldId="353"/>
            <ac:picMk id="100" creationId="{DC9B3235-035A-4F1E-BB45-C91CE110D94C}"/>
          </ac:picMkLst>
        </pc:picChg>
        <pc:picChg chg="mod">
          <ac:chgData name="Li Boxi" userId="8268128b7b4c549d" providerId="LiveId" clId="{141AE50D-2F21-4266-9682-667E1BC14681}" dt="2021-06-03T09:55:24.104" v="173"/>
          <ac:picMkLst>
            <pc:docMk/>
            <pc:sldMk cId="2959271226" sldId="353"/>
            <ac:picMk id="101" creationId="{7E5C7A0B-A8BD-422C-A7EB-D867B9C85F04}"/>
          </ac:picMkLst>
        </pc:picChg>
        <pc:picChg chg="mod">
          <ac:chgData name="Li Boxi" userId="8268128b7b4c549d" providerId="LiveId" clId="{141AE50D-2F21-4266-9682-667E1BC14681}" dt="2021-06-03T09:55:24.104" v="173"/>
          <ac:picMkLst>
            <pc:docMk/>
            <pc:sldMk cId="2959271226" sldId="353"/>
            <ac:picMk id="103" creationId="{A8DBCE0F-1E85-4BF0-85A2-09608627CAC5}"/>
          </ac:picMkLst>
        </pc:picChg>
        <pc:picChg chg="mod">
          <ac:chgData name="Li Boxi" userId="8268128b7b4c549d" providerId="LiveId" clId="{141AE50D-2F21-4266-9682-667E1BC14681}" dt="2021-06-03T09:55:24.104" v="173"/>
          <ac:picMkLst>
            <pc:docMk/>
            <pc:sldMk cId="2959271226" sldId="353"/>
            <ac:picMk id="104" creationId="{22B01D7A-3FFA-4208-8166-CD00BB606493}"/>
          </ac:picMkLst>
        </pc:picChg>
        <pc:picChg chg="mod">
          <ac:chgData name="Li Boxi" userId="8268128b7b4c549d" providerId="LiveId" clId="{141AE50D-2F21-4266-9682-667E1BC14681}" dt="2021-06-03T09:55:24.104" v="173"/>
          <ac:picMkLst>
            <pc:docMk/>
            <pc:sldMk cId="2959271226" sldId="353"/>
            <ac:picMk id="105" creationId="{E886AA54-6FA3-4F6E-BD45-C73A25C12C80}"/>
          </ac:picMkLst>
        </pc:picChg>
        <pc:picChg chg="mod">
          <ac:chgData name="Li Boxi" userId="8268128b7b4c549d" providerId="LiveId" clId="{141AE50D-2F21-4266-9682-667E1BC14681}" dt="2021-06-03T09:55:24.104" v="173"/>
          <ac:picMkLst>
            <pc:docMk/>
            <pc:sldMk cId="2959271226" sldId="353"/>
            <ac:picMk id="106" creationId="{089B344C-0241-40C5-B547-8FA8A8FB2EDF}"/>
          </ac:picMkLst>
        </pc:picChg>
        <pc:picChg chg="mod">
          <ac:chgData name="Li Boxi" userId="8268128b7b4c549d" providerId="LiveId" clId="{141AE50D-2F21-4266-9682-667E1BC14681}" dt="2021-06-03T09:55:24.104" v="173"/>
          <ac:picMkLst>
            <pc:docMk/>
            <pc:sldMk cId="2959271226" sldId="353"/>
            <ac:picMk id="107" creationId="{3B83BAEC-5328-4579-92AB-507AABD429AC}"/>
          </ac:picMkLst>
        </pc:picChg>
        <pc:picChg chg="mod">
          <ac:chgData name="Li Boxi" userId="8268128b7b4c549d" providerId="LiveId" clId="{141AE50D-2F21-4266-9682-667E1BC14681}" dt="2021-06-03T09:55:24.104" v="173"/>
          <ac:picMkLst>
            <pc:docMk/>
            <pc:sldMk cId="2959271226" sldId="353"/>
            <ac:picMk id="108" creationId="{F1F7D0A3-315F-48B8-8DAD-191DFED44077}"/>
          </ac:picMkLst>
        </pc:picChg>
        <pc:picChg chg="mod">
          <ac:chgData name="Li Boxi" userId="8268128b7b4c549d" providerId="LiveId" clId="{141AE50D-2F21-4266-9682-667E1BC14681}" dt="2021-06-03T09:55:24.104" v="173"/>
          <ac:picMkLst>
            <pc:docMk/>
            <pc:sldMk cId="2959271226" sldId="353"/>
            <ac:picMk id="109" creationId="{EF2BE1AB-BB8D-4BC7-8C64-3B42BAAEE19C}"/>
          </ac:picMkLst>
        </pc:picChg>
        <pc:picChg chg="mod">
          <ac:chgData name="Li Boxi" userId="8268128b7b4c549d" providerId="LiveId" clId="{141AE50D-2F21-4266-9682-667E1BC14681}" dt="2021-06-03T09:55:24.104" v="173"/>
          <ac:picMkLst>
            <pc:docMk/>
            <pc:sldMk cId="2959271226" sldId="353"/>
            <ac:picMk id="110" creationId="{9840D39D-D9ED-4A87-8B47-7FFDE66DD66C}"/>
          </ac:picMkLst>
        </pc:picChg>
        <pc:picChg chg="mod">
          <ac:chgData name="Li Boxi" userId="8268128b7b4c549d" providerId="LiveId" clId="{141AE50D-2F21-4266-9682-667E1BC14681}" dt="2021-06-03T09:55:24.104" v="173"/>
          <ac:picMkLst>
            <pc:docMk/>
            <pc:sldMk cId="2959271226" sldId="353"/>
            <ac:picMk id="111" creationId="{FD28A9EC-2734-44EC-A63D-E9BF88196FC3}"/>
          </ac:picMkLst>
        </pc:picChg>
        <pc:picChg chg="mod">
          <ac:chgData name="Li Boxi" userId="8268128b7b4c549d" providerId="LiveId" clId="{141AE50D-2F21-4266-9682-667E1BC14681}" dt="2021-06-03T09:55:24.104" v="173"/>
          <ac:picMkLst>
            <pc:docMk/>
            <pc:sldMk cId="2959271226" sldId="353"/>
            <ac:picMk id="112" creationId="{676EACF5-3658-4F09-8DAD-012CD5C180E5}"/>
          </ac:picMkLst>
        </pc:picChg>
        <pc:cxnChg chg="mod">
          <ac:chgData name="Li Boxi" userId="8268128b7b4c549d" providerId="LiveId" clId="{141AE50D-2F21-4266-9682-667E1BC14681}" dt="2021-06-03T09:53:19.303" v="135"/>
          <ac:cxnSpMkLst>
            <pc:docMk/>
            <pc:sldMk cId="2959271226" sldId="353"/>
            <ac:cxnSpMk id="21" creationId="{71CC671C-BFE9-4E7F-8DC2-BCFAA3672F27}"/>
          </ac:cxnSpMkLst>
        </pc:cxnChg>
        <pc:cxnChg chg="mod">
          <ac:chgData name="Li Boxi" userId="8268128b7b4c549d" providerId="LiveId" clId="{141AE50D-2F21-4266-9682-667E1BC14681}" dt="2021-06-03T09:53:19.303" v="135"/>
          <ac:cxnSpMkLst>
            <pc:docMk/>
            <pc:sldMk cId="2959271226" sldId="353"/>
            <ac:cxnSpMk id="22" creationId="{85515F4D-66C6-4F6C-A5DB-EF6302EEEBEE}"/>
          </ac:cxnSpMkLst>
        </pc:cxnChg>
        <pc:cxnChg chg="mod">
          <ac:chgData name="Li Boxi" userId="8268128b7b4c549d" providerId="LiveId" clId="{141AE50D-2F21-4266-9682-667E1BC14681}" dt="2021-06-03T09:53:19.303" v="135"/>
          <ac:cxnSpMkLst>
            <pc:docMk/>
            <pc:sldMk cId="2959271226" sldId="353"/>
            <ac:cxnSpMk id="23" creationId="{9CC68809-CA3E-43B8-B758-C3C2E0D544F7}"/>
          </ac:cxnSpMkLst>
        </pc:cxnChg>
        <pc:cxnChg chg="add del mod">
          <ac:chgData name="Li Boxi" userId="8268128b7b4c549d" providerId="LiveId" clId="{141AE50D-2F21-4266-9682-667E1BC14681}" dt="2021-06-03T09:53:36.947" v="141" actId="478"/>
          <ac:cxnSpMkLst>
            <pc:docMk/>
            <pc:sldMk cId="2959271226" sldId="353"/>
            <ac:cxnSpMk id="34" creationId="{9211A14E-161C-4981-9E65-CDC7410BBB39}"/>
          </ac:cxnSpMkLst>
        </pc:cxnChg>
        <pc:cxnChg chg="mod">
          <ac:chgData name="Li Boxi" userId="8268128b7b4c549d" providerId="LiveId" clId="{141AE50D-2F21-4266-9682-667E1BC14681}" dt="2021-06-03T09:53:19.303" v="135"/>
          <ac:cxnSpMkLst>
            <pc:docMk/>
            <pc:sldMk cId="2959271226" sldId="353"/>
            <ac:cxnSpMk id="55" creationId="{D7516FEA-5739-4766-B269-9696A54F9CCF}"/>
          </ac:cxnSpMkLst>
        </pc:cxnChg>
        <pc:cxnChg chg="mod">
          <ac:chgData name="Li Boxi" userId="8268128b7b4c549d" providerId="LiveId" clId="{141AE50D-2F21-4266-9682-667E1BC14681}" dt="2021-06-03T09:53:19.303" v="135"/>
          <ac:cxnSpMkLst>
            <pc:docMk/>
            <pc:sldMk cId="2959271226" sldId="353"/>
            <ac:cxnSpMk id="56" creationId="{E02DA270-CA83-4E21-BECF-896F87ABC6F6}"/>
          </ac:cxnSpMkLst>
        </pc:cxnChg>
        <pc:cxnChg chg="mod">
          <ac:chgData name="Li Boxi" userId="8268128b7b4c549d" providerId="LiveId" clId="{141AE50D-2F21-4266-9682-667E1BC14681}" dt="2021-06-03T09:53:19.303" v="135"/>
          <ac:cxnSpMkLst>
            <pc:docMk/>
            <pc:sldMk cId="2959271226" sldId="353"/>
            <ac:cxnSpMk id="57" creationId="{6923250A-F489-41F9-ABF9-A20DA5B4D6F2}"/>
          </ac:cxnSpMkLst>
        </pc:cxnChg>
        <pc:cxnChg chg="mod">
          <ac:chgData name="Li Boxi" userId="8268128b7b4c549d" providerId="LiveId" clId="{141AE50D-2F21-4266-9682-667E1BC14681}" dt="2021-06-03T09:55:17.842" v="171" actId="571"/>
          <ac:cxnSpMkLst>
            <pc:docMk/>
            <pc:sldMk cId="2959271226" sldId="353"/>
            <ac:cxnSpMk id="74" creationId="{2B6DFADE-A72D-4F77-A651-5F8102025F4C}"/>
          </ac:cxnSpMkLst>
        </pc:cxnChg>
        <pc:cxnChg chg="mod">
          <ac:chgData name="Li Boxi" userId="8268128b7b4c549d" providerId="LiveId" clId="{141AE50D-2F21-4266-9682-667E1BC14681}" dt="2021-06-03T09:55:17.842" v="171" actId="571"/>
          <ac:cxnSpMkLst>
            <pc:docMk/>
            <pc:sldMk cId="2959271226" sldId="353"/>
            <ac:cxnSpMk id="75" creationId="{56C331EE-0C07-42B1-A27C-8A2C5CAFAA5D}"/>
          </ac:cxnSpMkLst>
        </pc:cxnChg>
        <pc:cxnChg chg="mod">
          <ac:chgData name="Li Boxi" userId="8268128b7b4c549d" providerId="LiveId" clId="{141AE50D-2F21-4266-9682-667E1BC14681}" dt="2021-06-03T09:55:17.842" v="171" actId="571"/>
          <ac:cxnSpMkLst>
            <pc:docMk/>
            <pc:sldMk cId="2959271226" sldId="353"/>
            <ac:cxnSpMk id="76" creationId="{2580A5F3-4617-4D73-A3DB-66A46EFA390D}"/>
          </ac:cxnSpMkLst>
        </pc:cxnChg>
        <pc:cxnChg chg="mod">
          <ac:chgData name="Li Boxi" userId="8268128b7b4c549d" providerId="LiveId" clId="{141AE50D-2F21-4266-9682-667E1BC14681}" dt="2021-06-03T09:55:17.842" v="171" actId="571"/>
          <ac:cxnSpMkLst>
            <pc:docMk/>
            <pc:sldMk cId="2959271226" sldId="353"/>
            <ac:cxnSpMk id="95" creationId="{0450E68E-3325-462D-BEFA-1E4AB6714E74}"/>
          </ac:cxnSpMkLst>
        </pc:cxnChg>
        <pc:cxnChg chg="mod">
          <ac:chgData name="Li Boxi" userId="8268128b7b4c549d" providerId="LiveId" clId="{141AE50D-2F21-4266-9682-667E1BC14681}" dt="2021-06-03T09:55:17.842" v="171" actId="571"/>
          <ac:cxnSpMkLst>
            <pc:docMk/>
            <pc:sldMk cId="2959271226" sldId="353"/>
            <ac:cxnSpMk id="96" creationId="{3CE8AEF8-1EFA-4158-9DF7-EF83C2D64A28}"/>
          </ac:cxnSpMkLst>
        </pc:cxnChg>
        <pc:cxnChg chg="mod">
          <ac:chgData name="Li Boxi" userId="8268128b7b4c549d" providerId="LiveId" clId="{141AE50D-2F21-4266-9682-667E1BC14681}" dt="2021-06-03T09:55:17.842" v="171" actId="571"/>
          <ac:cxnSpMkLst>
            <pc:docMk/>
            <pc:sldMk cId="2959271226" sldId="353"/>
            <ac:cxnSpMk id="97" creationId="{095FE44C-8530-410A-A905-E895E253B51D}"/>
          </ac:cxnSpMkLst>
        </pc:cxnChg>
        <pc:cxnChg chg="mod">
          <ac:chgData name="Li Boxi" userId="8268128b7b4c549d" providerId="LiveId" clId="{141AE50D-2F21-4266-9682-667E1BC14681}" dt="2021-06-03T09:55:24.104" v="173"/>
          <ac:cxnSpMkLst>
            <pc:docMk/>
            <pc:sldMk cId="2959271226" sldId="353"/>
            <ac:cxnSpMk id="113" creationId="{913F2A76-1581-45B4-BB8D-6B27914A19EC}"/>
          </ac:cxnSpMkLst>
        </pc:cxnChg>
        <pc:cxnChg chg="mod">
          <ac:chgData name="Li Boxi" userId="8268128b7b4c549d" providerId="LiveId" clId="{141AE50D-2F21-4266-9682-667E1BC14681}" dt="2021-06-03T09:55:24.104" v="173"/>
          <ac:cxnSpMkLst>
            <pc:docMk/>
            <pc:sldMk cId="2959271226" sldId="353"/>
            <ac:cxnSpMk id="114" creationId="{8C2D0115-6BB8-45D4-9EEC-6B6D8243AFFD}"/>
          </ac:cxnSpMkLst>
        </pc:cxnChg>
        <pc:cxnChg chg="mod">
          <ac:chgData name="Li Boxi" userId="8268128b7b4c549d" providerId="LiveId" clId="{141AE50D-2F21-4266-9682-667E1BC14681}" dt="2021-06-03T09:55:24.104" v="173"/>
          <ac:cxnSpMkLst>
            <pc:docMk/>
            <pc:sldMk cId="2959271226" sldId="353"/>
            <ac:cxnSpMk id="115" creationId="{5D918C13-50BF-45D7-A97F-427ED426E75C}"/>
          </ac:cxnSpMkLst>
        </pc:cxnChg>
      </pc:sldChg>
      <pc:sldChg chg="addSp delSp modSp new mod modAnim">
        <pc:chgData name="Li Boxi" userId="8268128b7b4c549d" providerId="LiveId" clId="{141AE50D-2F21-4266-9682-667E1BC14681}" dt="2021-06-08T09:14:33.257" v="3402" actId="167"/>
        <pc:sldMkLst>
          <pc:docMk/>
          <pc:sldMk cId="353416910" sldId="354"/>
        </pc:sldMkLst>
        <pc:spChg chg="mod">
          <ac:chgData name="Li Boxi" userId="8268128b7b4c549d" providerId="LiveId" clId="{141AE50D-2F21-4266-9682-667E1BC14681}" dt="2021-06-04T14:00:48.456" v="2842" actId="20577"/>
          <ac:spMkLst>
            <pc:docMk/>
            <pc:sldMk cId="353416910" sldId="354"/>
            <ac:spMk id="2" creationId="{31DC2B28-BE84-4903-8095-780568BB2F69}"/>
          </ac:spMkLst>
        </pc:spChg>
        <pc:spChg chg="del">
          <ac:chgData name="Li Boxi" userId="8268128b7b4c549d" providerId="LiveId" clId="{141AE50D-2F21-4266-9682-667E1BC14681}" dt="2021-06-03T10:03:05.514" v="288" actId="478"/>
          <ac:spMkLst>
            <pc:docMk/>
            <pc:sldMk cId="353416910" sldId="354"/>
            <ac:spMk id="3" creationId="{10CCA295-2651-47EB-B495-D4DCFE4FA7AC}"/>
          </ac:spMkLst>
        </pc:spChg>
        <pc:spChg chg="add mod">
          <ac:chgData name="Li Boxi" userId="8268128b7b4c549d" providerId="LiveId" clId="{141AE50D-2F21-4266-9682-667E1BC14681}" dt="2021-06-05T10:52:51.604" v="3224" actId="1076"/>
          <ac:spMkLst>
            <pc:docMk/>
            <pc:sldMk cId="353416910" sldId="354"/>
            <ac:spMk id="3" creationId="{93334FF6-582D-45F6-9745-A0D2BF1A14DD}"/>
          </ac:spMkLst>
        </pc:spChg>
        <pc:spChg chg="add mod">
          <ac:chgData name="Li Boxi" userId="8268128b7b4c549d" providerId="LiveId" clId="{141AE50D-2F21-4266-9682-667E1BC14681}" dt="2021-06-05T10:52:48.583" v="3223" actId="693"/>
          <ac:spMkLst>
            <pc:docMk/>
            <pc:sldMk cId="353416910" sldId="354"/>
            <ac:spMk id="6" creationId="{6566DF01-2B0F-487A-BA82-BAFE5681070E}"/>
          </ac:spMkLst>
        </pc:spChg>
        <pc:spChg chg="mod">
          <ac:chgData name="Li Boxi" userId="8268128b7b4c549d" providerId="LiveId" clId="{141AE50D-2F21-4266-9682-667E1BC14681}" dt="2021-06-03T10:03:02.520" v="287"/>
          <ac:spMkLst>
            <pc:docMk/>
            <pc:sldMk cId="353416910" sldId="354"/>
            <ac:spMk id="9" creationId="{6EA4E879-CAFC-4D5D-A27A-794E0EBC4E1E}"/>
          </ac:spMkLst>
        </pc:spChg>
        <pc:spChg chg="mod">
          <ac:chgData name="Li Boxi" userId="8268128b7b4c549d" providerId="LiveId" clId="{141AE50D-2F21-4266-9682-667E1BC14681}" dt="2021-06-03T10:03:02.520" v="287"/>
          <ac:spMkLst>
            <pc:docMk/>
            <pc:sldMk cId="353416910" sldId="354"/>
            <ac:spMk id="10" creationId="{15F52B75-F061-4CCF-9C33-F5FF6352DE38}"/>
          </ac:spMkLst>
        </pc:spChg>
        <pc:spChg chg="mod">
          <ac:chgData name="Li Boxi" userId="8268128b7b4c549d" providerId="LiveId" clId="{141AE50D-2F21-4266-9682-667E1BC14681}" dt="2021-06-03T10:03:02.520" v="287"/>
          <ac:spMkLst>
            <pc:docMk/>
            <pc:sldMk cId="353416910" sldId="354"/>
            <ac:spMk id="11" creationId="{9F09A7BB-7B80-414C-B4BE-8F52D939B559}"/>
          </ac:spMkLst>
        </pc:spChg>
        <pc:spChg chg="mod">
          <ac:chgData name="Li Boxi" userId="8268128b7b4c549d" providerId="LiveId" clId="{141AE50D-2F21-4266-9682-667E1BC14681}" dt="2021-06-03T10:03:02.520" v="287"/>
          <ac:spMkLst>
            <pc:docMk/>
            <pc:sldMk cId="353416910" sldId="354"/>
            <ac:spMk id="13" creationId="{BE7F7BB3-6356-4E58-8D7B-9D314097B4E7}"/>
          </ac:spMkLst>
        </pc:spChg>
        <pc:spChg chg="mod">
          <ac:chgData name="Li Boxi" userId="8268128b7b4c549d" providerId="LiveId" clId="{141AE50D-2F21-4266-9682-667E1BC14681}" dt="2021-06-03T10:03:02.520" v="287"/>
          <ac:spMkLst>
            <pc:docMk/>
            <pc:sldMk cId="353416910" sldId="354"/>
            <ac:spMk id="15" creationId="{80D71332-B5A1-48C9-BDA2-FB495AD8B33E}"/>
          </ac:spMkLst>
        </pc:spChg>
        <pc:spChg chg="mod">
          <ac:chgData name="Li Boxi" userId="8268128b7b4c549d" providerId="LiveId" clId="{141AE50D-2F21-4266-9682-667E1BC14681}" dt="2021-06-03T10:03:02.520" v="287"/>
          <ac:spMkLst>
            <pc:docMk/>
            <pc:sldMk cId="353416910" sldId="354"/>
            <ac:spMk id="17" creationId="{33430BA7-E814-4AE7-8801-C977442E8F4C}"/>
          </ac:spMkLst>
        </pc:spChg>
        <pc:spChg chg="mod">
          <ac:chgData name="Li Boxi" userId="8268128b7b4c549d" providerId="LiveId" clId="{141AE50D-2F21-4266-9682-667E1BC14681}" dt="2021-06-03T10:03:02.520" v="287"/>
          <ac:spMkLst>
            <pc:docMk/>
            <pc:sldMk cId="353416910" sldId="354"/>
            <ac:spMk id="18" creationId="{00FADF7D-A438-4097-84C0-E4D89B9831E6}"/>
          </ac:spMkLst>
        </pc:spChg>
        <pc:spChg chg="mod">
          <ac:chgData name="Li Boxi" userId="8268128b7b4c549d" providerId="LiveId" clId="{141AE50D-2F21-4266-9682-667E1BC14681}" dt="2021-06-03T10:03:02.520" v="287"/>
          <ac:spMkLst>
            <pc:docMk/>
            <pc:sldMk cId="353416910" sldId="354"/>
            <ac:spMk id="19" creationId="{1F0349A6-09DC-4965-8A04-D5AFBD3869A1}"/>
          </ac:spMkLst>
        </pc:spChg>
        <pc:spChg chg="mod">
          <ac:chgData name="Li Boxi" userId="8268128b7b4c549d" providerId="LiveId" clId="{141AE50D-2F21-4266-9682-667E1BC14681}" dt="2021-06-03T10:03:02.520" v="287"/>
          <ac:spMkLst>
            <pc:docMk/>
            <pc:sldMk cId="353416910" sldId="354"/>
            <ac:spMk id="20" creationId="{169BEBAF-5DAE-4E7C-8936-146CC9E7CB64}"/>
          </ac:spMkLst>
        </pc:spChg>
        <pc:spChg chg="mod">
          <ac:chgData name="Li Boxi" userId="8268128b7b4c549d" providerId="LiveId" clId="{141AE50D-2F21-4266-9682-667E1BC14681}" dt="2021-06-03T10:03:02.520" v="287"/>
          <ac:spMkLst>
            <pc:docMk/>
            <pc:sldMk cId="353416910" sldId="354"/>
            <ac:spMk id="21" creationId="{52AC92FC-3641-47E0-BC3A-EE0E49589A08}"/>
          </ac:spMkLst>
        </pc:spChg>
        <pc:spChg chg="mod">
          <ac:chgData name="Li Boxi" userId="8268128b7b4c549d" providerId="LiveId" clId="{141AE50D-2F21-4266-9682-667E1BC14681}" dt="2021-06-03T10:03:02.520" v="287"/>
          <ac:spMkLst>
            <pc:docMk/>
            <pc:sldMk cId="353416910" sldId="354"/>
            <ac:spMk id="22" creationId="{5CDB23D3-35AA-4EB5-AE60-528686B44AE4}"/>
          </ac:spMkLst>
        </pc:spChg>
        <pc:spChg chg="mod">
          <ac:chgData name="Li Boxi" userId="8268128b7b4c549d" providerId="LiveId" clId="{141AE50D-2F21-4266-9682-667E1BC14681}" dt="2021-06-03T10:03:02.520" v="287"/>
          <ac:spMkLst>
            <pc:docMk/>
            <pc:sldMk cId="353416910" sldId="354"/>
            <ac:spMk id="23" creationId="{BEFF1FC0-7003-4296-BFAE-5CCDA07A2FC6}"/>
          </ac:spMkLst>
        </pc:spChg>
        <pc:spChg chg="mod">
          <ac:chgData name="Li Boxi" userId="8268128b7b4c549d" providerId="LiveId" clId="{141AE50D-2F21-4266-9682-667E1BC14681}" dt="2021-06-03T10:03:02.520" v="287"/>
          <ac:spMkLst>
            <pc:docMk/>
            <pc:sldMk cId="353416910" sldId="354"/>
            <ac:spMk id="24" creationId="{A4ADD35E-CB9F-4C2D-883A-8D8BF1C6DE13}"/>
          </ac:spMkLst>
        </pc:spChg>
        <pc:spChg chg="mod">
          <ac:chgData name="Li Boxi" userId="8268128b7b4c549d" providerId="LiveId" clId="{141AE50D-2F21-4266-9682-667E1BC14681}" dt="2021-06-03T10:03:02.520" v="287"/>
          <ac:spMkLst>
            <pc:docMk/>
            <pc:sldMk cId="353416910" sldId="354"/>
            <ac:spMk id="25" creationId="{46A2C8B1-C1E7-480F-B7F8-CDB3AC07B9A1}"/>
          </ac:spMkLst>
        </pc:spChg>
        <pc:spChg chg="mod">
          <ac:chgData name="Li Boxi" userId="8268128b7b4c549d" providerId="LiveId" clId="{141AE50D-2F21-4266-9682-667E1BC14681}" dt="2021-06-03T10:03:02.520" v="287"/>
          <ac:spMkLst>
            <pc:docMk/>
            <pc:sldMk cId="353416910" sldId="354"/>
            <ac:spMk id="26" creationId="{BDAB44A4-B5ED-46E7-B481-AB1590685868}"/>
          </ac:spMkLst>
        </pc:spChg>
        <pc:spChg chg="mod">
          <ac:chgData name="Li Boxi" userId="8268128b7b4c549d" providerId="LiveId" clId="{141AE50D-2F21-4266-9682-667E1BC14681}" dt="2021-06-03T10:03:02.520" v="287"/>
          <ac:spMkLst>
            <pc:docMk/>
            <pc:sldMk cId="353416910" sldId="354"/>
            <ac:spMk id="27" creationId="{5833C5B9-B73C-43CA-AEE6-FA4C056B1723}"/>
          </ac:spMkLst>
        </pc:spChg>
        <pc:spChg chg="mod">
          <ac:chgData name="Li Boxi" userId="8268128b7b4c549d" providerId="LiveId" clId="{141AE50D-2F21-4266-9682-667E1BC14681}" dt="2021-06-03T10:03:02.520" v="287"/>
          <ac:spMkLst>
            <pc:docMk/>
            <pc:sldMk cId="353416910" sldId="354"/>
            <ac:spMk id="28" creationId="{DB901F26-26EE-4BC4-A423-13781E4E437C}"/>
          </ac:spMkLst>
        </pc:spChg>
        <pc:spChg chg="mod">
          <ac:chgData name="Li Boxi" userId="8268128b7b4c549d" providerId="LiveId" clId="{141AE50D-2F21-4266-9682-667E1BC14681}" dt="2021-06-03T10:03:02.520" v="287"/>
          <ac:spMkLst>
            <pc:docMk/>
            <pc:sldMk cId="353416910" sldId="354"/>
            <ac:spMk id="29" creationId="{91F6ADE0-6826-43C1-9AB7-B75B9E0B9CAB}"/>
          </ac:spMkLst>
        </pc:spChg>
        <pc:spChg chg="mod">
          <ac:chgData name="Li Boxi" userId="8268128b7b4c549d" providerId="LiveId" clId="{141AE50D-2F21-4266-9682-667E1BC14681}" dt="2021-06-03T10:03:02.520" v="287"/>
          <ac:spMkLst>
            <pc:docMk/>
            <pc:sldMk cId="353416910" sldId="354"/>
            <ac:spMk id="30" creationId="{D21ABC1E-08E2-4260-B0B0-B8DCE51FE62D}"/>
          </ac:spMkLst>
        </pc:spChg>
        <pc:spChg chg="mod">
          <ac:chgData name="Li Boxi" userId="8268128b7b4c549d" providerId="LiveId" clId="{141AE50D-2F21-4266-9682-667E1BC14681}" dt="2021-06-03T10:03:02.520" v="287"/>
          <ac:spMkLst>
            <pc:docMk/>
            <pc:sldMk cId="353416910" sldId="354"/>
            <ac:spMk id="34" creationId="{0C74E24C-BE3B-4117-95BE-C97736149C8B}"/>
          </ac:spMkLst>
        </pc:spChg>
        <pc:spChg chg="mod">
          <ac:chgData name="Li Boxi" userId="8268128b7b4c549d" providerId="LiveId" clId="{141AE50D-2F21-4266-9682-667E1BC14681}" dt="2021-06-03T10:03:02.520" v="287"/>
          <ac:spMkLst>
            <pc:docMk/>
            <pc:sldMk cId="353416910" sldId="354"/>
            <ac:spMk id="35" creationId="{0F2672E4-3790-48D0-8167-2ADE078EB9BD}"/>
          </ac:spMkLst>
        </pc:spChg>
        <pc:spChg chg="mod">
          <ac:chgData name="Li Boxi" userId="8268128b7b4c549d" providerId="LiveId" clId="{141AE50D-2F21-4266-9682-667E1BC14681}" dt="2021-06-03T10:03:02.520" v="287"/>
          <ac:spMkLst>
            <pc:docMk/>
            <pc:sldMk cId="353416910" sldId="354"/>
            <ac:spMk id="36" creationId="{F7533CDF-528E-49DD-B109-E67696BCECFB}"/>
          </ac:spMkLst>
        </pc:spChg>
        <pc:spChg chg="mod">
          <ac:chgData name="Li Boxi" userId="8268128b7b4c549d" providerId="LiveId" clId="{141AE50D-2F21-4266-9682-667E1BC14681}" dt="2021-06-03T10:03:02.520" v="287"/>
          <ac:spMkLst>
            <pc:docMk/>
            <pc:sldMk cId="353416910" sldId="354"/>
            <ac:spMk id="37" creationId="{8E8D58EC-204D-405A-BE5D-7EE208C5AE3D}"/>
          </ac:spMkLst>
        </pc:spChg>
        <pc:spChg chg="mod">
          <ac:chgData name="Li Boxi" userId="8268128b7b4c549d" providerId="LiveId" clId="{141AE50D-2F21-4266-9682-667E1BC14681}" dt="2021-06-03T10:03:02.520" v="287"/>
          <ac:spMkLst>
            <pc:docMk/>
            <pc:sldMk cId="353416910" sldId="354"/>
            <ac:spMk id="38" creationId="{2BB76DE9-CA57-429F-BB87-F8D426FB5ECC}"/>
          </ac:spMkLst>
        </pc:spChg>
        <pc:spChg chg="mod">
          <ac:chgData name="Li Boxi" userId="8268128b7b4c549d" providerId="LiveId" clId="{141AE50D-2F21-4266-9682-667E1BC14681}" dt="2021-06-03T10:03:02.520" v="287"/>
          <ac:spMkLst>
            <pc:docMk/>
            <pc:sldMk cId="353416910" sldId="354"/>
            <ac:spMk id="39" creationId="{73668208-8A2A-4C88-BBA7-9B242D5D012B}"/>
          </ac:spMkLst>
        </pc:spChg>
        <pc:spChg chg="mod">
          <ac:chgData name="Li Boxi" userId="8268128b7b4c549d" providerId="LiveId" clId="{141AE50D-2F21-4266-9682-667E1BC14681}" dt="2021-06-03T10:03:02.520" v="287"/>
          <ac:spMkLst>
            <pc:docMk/>
            <pc:sldMk cId="353416910" sldId="354"/>
            <ac:spMk id="41" creationId="{5EDFC5F0-5B0F-44CA-B1EE-A0CF122A23B8}"/>
          </ac:spMkLst>
        </pc:spChg>
        <pc:spChg chg="mod">
          <ac:chgData name="Li Boxi" userId="8268128b7b4c549d" providerId="LiveId" clId="{141AE50D-2F21-4266-9682-667E1BC14681}" dt="2021-06-03T10:03:02.520" v="287"/>
          <ac:spMkLst>
            <pc:docMk/>
            <pc:sldMk cId="353416910" sldId="354"/>
            <ac:spMk id="45" creationId="{2BA57928-F11C-4000-ABB7-792910B33B1D}"/>
          </ac:spMkLst>
        </pc:spChg>
        <pc:spChg chg="mod">
          <ac:chgData name="Li Boxi" userId="8268128b7b4c549d" providerId="LiveId" clId="{141AE50D-2F21-4266-9682-667E1BC14681}" dt="2021-06-03T10:03:02.520" v="287"/>
          <ac:spMkLst>
            <pc:docMk/>
            <pc:sldMk cId="353416910" sldId="354"/>
            <ac:spMk id="46" creationId="{6A334DA1-B9D6-4492-B52B-BABE1F03AB37}"/>
          </ac:spMkLst>
        </pc:spChg>
        <pc:spChg chg="mod">
          <ac:chgData name="Li Boxi" userId="8268128b7b4c549d" providerId="LiveId" clId="{141AE50D-2F21-4266-9682-667E1BC14681}" dt="2021-06-03T10:03:02.520" v="287"/>
          <ac:spMkLst>
            <pc:docMk/>
            <pc:sldMk cId="353416910" sldId="354"/>
            <ac:spMk id="47" creationId="{1711CB4A-FC02-440A-9EAC-DD1889C606E3}"/>
          </ac:spMkLst>
        </pc:spChg>
        <pc:spChg chg="mod">
          <ac:chgData name="Li Boxi" userId="8268128b7b4c549d" providerId="LiveId" clId="{141AE50D-2F21-4266-9682-667E1BC14681}" dt="2021-06-03T10:03:02.520" v="287"/>
          <ac:spMkLst>
            <pc:docMk/>
            <pc:sldMk cId="353416910" sldId="354"/>
            <ac:spMk id="48" creationId="{13254897-30DB-44BB-B4E1-53A675C4BAAA}"/>
          </ac:spMkLst>
        </pc:spChg>
        <pc:spChg chg="mod">
          <ac:chgData name="Li Boxi" userId="8268128b7b4c549d" providerId="LiveId" clId="{141AE50D-2F21-4266-9682-667E1BC14681}" dt="2021-06-03T10:03:02.520" v="287"/>
          <ac:spMkLst>
            <pc:docMk/>
            <pc:sldMk cId="353416910" sldId="354"/>
            <ac:spMk id="50" creationId="{9ACB2B9E-5883-41D9-9FBD-936ED5A1DD3D}"/>
          </ac:spMkLst>
        </pc:spChg>
        <pc:spChg chg="mod">
          <ac:chgData name="Li Boxi" userId="8268128b7b4c549d" providerId="LiveId" clId="{141AE50D-2F21-4266-9682-667E1BC14681}" dt="2021-06-03T10:03:02.520" v="287"/>
          <ac:spMkLst>
            <pc:docMk/>
            <pc:sldMk cId="353416910" sldId="354"/>
            <ac:spMk id="54" creationId="{77BEEEE4-52EA-4CFF-A09F-74831031AA81}"/>
          </ac:spMkLst>
        </pc:spChg>
        <pc:spChg chg="mod">
          <ac:chgData name="Li Boxi" userId="8268128b7b4c549d" providerId="LiveId" clId="{141AE50D-2F21-4266-9682-667E1BC14681}" dt="2021-06-03T10:03:02.520" v="287"/>
          <ac:spMkLst>
            <pc:docMk/>
            <pc:sldMk cId="353416910" sldId="354"/>
            <ac:spMk id="55" creationId="{A5E437EF-373A-4E75-997C-1361369C2F47}"/>
          </ac:spMkLst>
        </pc:spChg>
        <pc:spChg chg="mod">
          <ac:chgData name="Li Boxi" userId="8268128b7b4c549d" providerId="LiveId" clId="{141AE50D-2F21-4266-9682-667E1BC14681}" dt="2021-06-03T10:03:02.520" v="287"/>
          <ac:spMkLst>
            <pc:docMk/>
            <pc:sldMk cId="353416910" sldId="354"/>
            <ac:spMk id="56" creationId="{28EEFCCB-E3A2-4918-93BC-0F85018E9459}"/>
          </ac:spMkLst>
        </pc:spChg>
        <pc:spChg chg="mod">
          <ac:chgData name="Li Boxi" userId="8268128b7b4c549d" providerId="LiveId" clId="{141AE50D-2F21-4266-9682-667E1BC14681}" dt="2021-06-03T10:03:02.520" v="287"/>
          <ac:spMkLst>
            <pc:docMk/>
            <pc:sldMk cId="353416910" sldId="354"/>
            <ac:spMk id="57" creationId="{DADC6187-E5F3-494A-96E5-0DE114CCD529}"/>
          </ac:spMkLst>
        </pc:spChg>
        <pc:spChg chg="mod">
          <ac:chgData name="Li Boxi" userId="8268128b7b4c549d" providerId="LiveId" clId="{141AE50D-2F21-4266-9682-667E1BC14681}" dt="2021-06-03T10:03:02.520" v="287"/>
          <ac:spMkLst>
            <pc:docMk/>
            <pc:sldMk cId="353416910" sldId="354"/>
            <ac:spMk id="58" creationId="{5589D201-1BB5-4B31-93D1-09CD7F2A469C}"/>
          </ac:spMkLst>
        </pc:spChg>
        <pc:spChg chg="mod">
          <ac:chgData name="Li Boxi" userId="8268128b7b4c549d" providerId="LiveId" clId="{141AE50D-2F21-4266-9682-667E1BC14681}" dt="2021-06-03T10:03:02.520" v="287"/>
          <ac:spMkLst>
            <pc:docMk/>
            <pc:sldMk cId="353416910" sldId="354"/>
            <ac:spMk id="59" creationId="{F1D541FF-9D3B-478B-B6E2-F45B759E59B1}"/>
          </ac:spMkLst>
        </pc:spChg>
        <pc:spChg chg="mod">
          <ac:chgData name="Li Boxi" userId="8268128b7b4c549d" providerId="LiveId" clId="{141AE50D-2F21-4266-9682-667E1BC14681}" dt="2021-06-03T10:03:02.520" v="287"/>
          <ac:spMkLst>
            <pc:docMk/>
            <pc:sldMk cId="353416910" sldId="354"/>
            <ac:spMk id="60" creationId="{588352F9-BB7E-44C8-B0C1-FDE1190E0735}"/>
          </ac:spMkLst>
        </pc:spChg>
        <pc:spChg chg="add del mod">
          <ac:chgData name="Li Boxi" userId="8268128b7b4c549d" providerId="LiveId" clId="{141AE50D-2F21-4266-9682-667E1BC14681}" dt="2021-06-03T10:04:04.409" v="290" actId="478"/>
          <ac:spMkLst>
            <pc:docMk/>
            <pc:sldMk cId="353416910" sldId="354"/>
            <ac:spMk id="61" creationId="{93386C09-AE95-45DA-B690-E718EF563569}"/>
          </ac:spMkLst>
        </pc:spChg>
        <pc:grpChg chg="add del mod">
          <ac:chgData name="Li Boxi" userId="8268128b7b4c549d" providerId="LiveId" clId="{141AE50D-2F21-4266-9682-667E1BC14681}" dt="2021-06-03T10:04:01.620" v="289" actId="478"/>
          <ac:grpSpMkLst>
            <pc:docMk/>
            <pc:sldMk cId="353416910" sldId="354"/>
            <ac:grpSpMk id="5" creationId="{C061336A-DE33-43F2-9AE5-02CC4E8A9870}"/>
          </ac:grpSpMkLst>
        </pc:grpChg>
        <pc:grpChg chg="mod">
          <ac:chgData name="Li Boxi" userId="8268128b7b4c549d" providerId="LiveId" clId="{141AE50D-2F21-4266-9682-667E1BC14681}" dt="2021-06-03T10:03:02.520" v="287"/>
          <ac:grpSpMkLst>
            <pc:docMk/>
            <pc:sldMk cId="353416910" sldId="354"/>
            <ac:grpSpMk id="6" creationId="{86382239-05C5-4D73-B36F-4F39699F043F}"/>
          </ac:grpSpMkLst>
        </pc:grpChg>
        <pc:grpChg chg="mod">
          <ac:chgData name="Li Boxi" userId="8268128b7b4c549d" providerId="LiveId" clId="{141AE50D-2F21-4266-9682-667E1BC14681}" dt="2021-06-03T10:03:02.520" v="287"/>
          <ac:grpSpMkLst>
            <pc:docMk/>
            <pc:sldMk cId="353416910" sldId="354"/>
            <ac:grpSpMk id="7" creationId="{E3F778AF-F028-471A-9CFD-DA484154A9E8}"/>
          </ac:grpSpMkLst>
        </pc:grpChg>
        <pc:grpChg chg="mod">
          <ac:chgData name="Li Boxi" userId="8268128b7b4c549d" providerId="LiveId" clId="{141AE50D-2F21-4266-9682-667E1BC14681}" dt="2021-06-03T10:03:02.520" v="287"/>
          <ac:grpSpMkLst>
            <pc:docMk/>
            <pc:sldMk cId="353416910" sldId="354"/>
            <ac:grpSpMk id="8" creationId="{0935EBCC-208E-4393-AE03-3BADCE575D39}"/>
          </ac:grpSpMkLst>
        </pc:grpChg>
        <pc:grpChg chg="mod">
          <ac:chgData name="Li Boxi" userId="8268128b7b4c549d" providerId="LiveId" clId="{141AE50D-2F21-4266-9682-667E1BC14681}" dt="2021-06-03T10:03:02.520" v="287"/>
          <ac:grpSpMkLst>
            <pc:docMk/>
            <pc:sldMk cId="353416910" sldId="354"/>
            <ac:grpSpMk id="12" creationId="{7A0AB12E-4CF6-4713-B078-79F26D969B9C}"/>
          </ac:grpSpMkLst>
        </pc:grpChg>
        <pc:grpChg chg="mod">
          <ac:chgData name="Li Boxi" userId="8268128b7b4c549d" providerId="LiveId" clId="{141AE50D-2F21-4266-9682-667E1BC14681}" dt="2021-06-03T10:03:02.520" v="287"/>
          <ac:grpSpMkLst>
            <pc:docMk/>
            <pc:sldMk cId="353416910" sldId="354"/>
            <ac:grpSpMk id="16" creationId="{DE68FB9B-70E1-4CE3-BFF2-BFC1B1E64513}"/>
          </ac:grpSpMkLst>
        </pc:grpChg>
        <pc:grpChg chg="mod">
          <ac:chgData name="Li Boxi" userId="8268128b7b4c549d" providerId="LiveId" clId="{141AE50D-2F21-4266-9682-667E1BC14681}" dt="2021-06-03T10:03:02.520" v="287"/>
          <ac:grpSpMkLst>
            <pc:docMk/>
            <pc:sldMk cId="353416910" sldId="354"/>
            <ac:grpSpMk id="42" creationId="{B4B751E7-00FC-476D-9B60-76E80978FE2A}"/>
          </ac:grpSpMkLst>
        </pc:grpChg>
        <pc:grpChg chg="mod">
          <ac:chgData name="Li Boxi" userId="8268128b7b4c549d" providerId="LiveId" clId="{141AE50D-2F21-4266-9682-667E1BC14681}" dt="2021-06-03T10:03:02.520" v="287"/>
          <ac:grpSpMkLst>
            <pc:docMk/>
            <pc:sldMk cId="353416910" sldId="354"/>
            <ac:grpSpMk id="43" creationId="{9BE5DBB0-C640-4767-BDA7-A5BDA5713949}"/>
          </ac:grpSpMkLst>
        </pc:grpChg>
        <pc:grpChg chg="mod">
          <ac:chgData name="Li Boxi" userId="8268128b7b4c549d" providerId="LiveId" clId="{141AE50D-2F21-4266-9682-667E1BC14681}" dt="2021-06-03T10:03:02.520" v="287"/>
          <ac:grpSpMkLst>
            <pc:docMk/>
            <pc:sldMk cId="353416910" sldId="354"/>
            <ac:grpSpMk id="49" creationId="{2885408B-3510-4438-A9E2-E675DD7020B3}"/>
          </ac:grpSpMkLst>
        </pc:grpChg>
        <pc:grpChg chg="mod">
          <ac:chgData name="Li Boxi" userId="8268128b7b4c549d" providerId="LiveId" clId="{141AE50D-2F21-4266-9682-667E1BC14681}" dt="2021-06-03T10:03:02.520" v="287"/>
          <ac:grpSpMkLst>
            <pc:docMk/>
            <pc:sldMk cId="353416910" sldId="354"/>
            <ac:grpSpMk id="51" creationId="{2114BCAF-0AE7-420A-A726-4DE9FB4F40CA}"/>
          </ac:grpSpMkLst>
        </pc:grpChg>
        <pc:picChg chg="add mod ord">
          <ac:chgData name="Li Boxi" userId="8268128b7b4c549d" providerId="LiveId" clId="{141AE50D-2F21-4266-9682-667E1BC14681}" dt="2021-06-08T09:14:33.257" v="3402" actId="167"/>
          <ac:picMkLst>
            <pc:docMk/>
            <pc:sldMk cId="353416910" sldId="354"/>
            <ac:picMk id="7" creationId="{A092362F-F836-47B6-9119-04E5FBE1E9F2}"/>
          </ac:picMkLst>
        </pc:picChg>
        <pc:picChg chg="add del mod">
          <ac:chgData name="Li Boxi" userId="8268128b7b4c549d" providerId="LiveId" clId="{141AE50D-2F21-4266-9682-667E1BC14681}" dt="2021-06-08T09:13:49.765" v="3393" actId="478"/>
          <ac:picMkLst>
            <pc:docMk/>
            <pc:sldMk cId="353416910" sldId="354"/>
            <ac:picMk id="63" creationId="{F9144809-9AC6-43D3-B479-DC1399891EA8}"/>
          </ac:picMkLst>
        </pc:picChg>
        <pc:cxnChg chg="mod">
          <ac:chgData name="Li Boxi" userId="8268128b7b4c549d" providerId="LiveId" clId="{141AE50D-2F21-4266-9682-667E1BC14681}" dt="2021-06-03T10:03:02.520" v="287"/>
          <ac:cxnSpMkLst>
            <pc:docMk/>
            <pc:sldMk cId="353416910" sldId="354"/>
            <ac:cxnSpMk id="14" creationId="{77EDEBB2-E48C-460A-8C17-D473771EBD9A}"/>
          </ac:cxnSpMkLst>
        </pc:cxnChg>
        <pc:cxnChg chg="mod">
          <ac:chgData name="Li Boxi" userId="8268128b7b4c549d" providerId="LiveId" clId="{141AE50D-2F21-4266-9682-667E1BC14681}" dt="2021-06-03T10:04:01.620" v="289" actId="478"/>
          <ac:cxnSpMkLst>
            <pc:docMk/>
            <pc:sldMk cId="353416910" sldId="354"/>
            <ac:cxnSpMk id="31" creationId="{08F81F9A-F69C-4C66-8E7F-632D6CBF0193}"/>
          </ac:cxnSpMkLst>
        </pc:cxnChg>
        <pc:cxnChg chg="mod">
          <ac:chgData name="Li Boxi" userId="8268128b7b4c549d" providerId="LiveId" clId="{141AE50D-2F21-4266-9682-667E1BC14681}" dt="2021-06-03T10:04:01.620" v="289" actId="478"/>
          <ac:cxnSpMkLst>
            <pc:docMk/>
            <pc:sldMk cId="353416910" sldId="354"/>
            <ac:cxnSpMk id="32" creationId="{E2FDA67B-25AD-4D25-85B7-C149314C7447}"/>
          </ac:cxnSpMkLst>
        </pc:cxnChg>
        <pc:cxnChg chg="mod">
          <ac:chgData name="Li Boxi" userId="8268128b7b4c549d" providerId="LiveId" clId="{141AE50D-2F21-4266-9682-667E1BC14681}" dt="2021-06-03T10:04:01.620" v="289" actId="478"/>
          <ac:cxnSpMkLst>
            <pc:docMk/>
            <pc:sldMk cId="353416910" sldId="354"/>
            <ac:cxnSpMk id="33" creationId="{4EBE6E6C-3705-4AC5-BDEE-07B0A6E1A3D5}"/>
          </ac:cxnSpMkLst>
        </pc:cxnChg>
        <pc:cxnChg chg="mod">
          <ac:chgData name="Li Boxi" userId="8268128b7b4c549d" providerId="LiveId" clId="{141AE50D-2F21-4266-9682-667E1BC14681}" dt="2021-06-03T10:04:01.620" v="289" actId="478"/>
          <ac:cxnSpMkLst>
            <pc:docMk/>
            <pc:sldMk cId="353416910" sldId="354"/>
            <ac:cxnSpMk id="40" creationId="{8F76BE99-3DE5-4B14-AC2B-6E6B832FEB79}"/>
          </ac:cxnSpMkLst>
        </pc:cxnChg>
        <pc:cxnChg chg="mod">
          <ac:chgData name="Li Boxi" userId="8268128b7b4c549d" providerId="LiveId" clId="{141AE50D-2F21-4266-9682-667E1BC14681}" dt="2021-06-03T10:04:01.620" v="289" actId="478"/>
          <ac:cxnSpMkLst>
            <pc:docMk/>
            <pc:sldMk cId="353416910" sldId="354"/>
            <ac:cxnSpMk id="44" creationId="{B69444FE-5A40-4571-BFDE-A2F38BB14B1F}"/>
          </ac:cxnSpMkLst>
        </pc:cxnChg>
        <pc:cxnChg chg="mod">
          <ac:chgData name="Li Boxi" userId="8268128b7b4c549d" providerId="LiveId" clId="{141AE50D-2F21-4266-9682-667E1BC14681}" dt="2021-06-03T10:03:02.520" v="287"/>
          <ac:cxnSpMkLst>
            <pc:docMk/>
            <pc:sldMk cId="353416910" sldId="354"/>
            <ac:cxnSpMk id="52" creationId="{AE08BD04-6519-4B45-983A-57DC13530ACE}"/>
          </ac:cxnSpMkLst>
        </pc:cxnChg>
        <pc:cxnChg chg="mod">
          <ac:chgData name="Li Boxi" userId="8268128b7b4c549d" providerId="LiveId" clId="{141AE50D-2F21-4266-9682-667E1BC14681}" dt="2021-06-03T10:03:02.520" v="287"/>
          <ac:cxnSpMkLst>
            <pc:docMk/>
            <pc:sldMk cId="353416910" sldId="354"/>
            <ac:cxnSpMk id="53" creationId="{AD3A2E93-3AD5-468E-A6AB-5978A44F2284}"/>
          </ac:cxnSpMkLst>
        </pc:cxnChg>
      </pc:sldChg>
      <pc:sldChg chg="addSp delSp modSp new mod delAnim modAnim">
        <pc:chgData name="Li Boxi" userId="8268128b7b4c549d" providerId="LiveId" clId="{141AE50D-2F21-4266-9682-667E1BC14681}" dt="2021-06-09T08:58:29.455" v="3492" actId="20577"/>
        <pc:sldMkLst>
          <pc:docMk/>
          <pc:sldMk cId="1201112403" sldId="355"/>
        </pc:sldMkLst>
        <pc:spChg chg="mod">
          <ac:chgData name="Li Boxi" userId="8268128b7b4c549d" providerId="LiveId" clId="{141AE50D-2F21-4266-9682-667E1BC14681}" dt="2021-06-09T08:58:29.455" v="3492" actId="20577"/>
          <ac:spMkLst>
            <pc:docMk/>
            <pc:sldMk cId="1201112403" sldId="355"/>
            <ac:spMk id="2" creationId="{EDB5C8AC-59CD-487B-A119-A3E50F541AC2}"/>
          </ac:spMkLst>
        </pc:spChg>
        <pc:spChg chg="del">
          <ac:chgData name="Li Boxi" userId="8268128b7b4c549d" providerId="LiveId" clId="{141AE50D-2F21-4266-9682-667E1BC14681}" dt="2021-06-03T10:08:49.642" v="329" actId="478"/>
          <ac:spMkLst>
            <pc:docMk/>
            <pc:sldMk cId="1201112403" sldId="355"/>
            <ac:spMk id="3" creationId="{09382E04-91EE-4FDE-9861-B3C08AF6E9AA}"/>
          </ac:spMkLst>
        </pc:spChg>
        <pc:spChg chg="add del mod">
          <ac:chgData name="Li Boxi" userId="8268128b7b4c549d" providerId="LiveId" clId="{141AE50D-2F21-4266-9682-667E1BC14681}" dt="2021-06-05T10:48:20.785" v="3169" actId="478"/>
          <ac:spMkLst>
            <pc:docMk/>
            <pc:sldMk cId="1201112403" sldId="355"/>
            <ac:spMk id="3" creationId="{EBC125A3-8FF6-4D9E-B5F0-E8E41C8366AB}"/>
          </ac:spMkLst>
        </pc:spChg>
        <pc:spChg chg="add mod">
          <ac:chgData name="Li Boxi" userId="8268128b7b4c549d" providerId="LiveId" clId="{141AE50D-2F21-4266-9682-667E1BC14681}" dt="2021-06-05T10:47:52.331" v="3145" actId="1582"/>
          <ac:spMkLst>
            <pc:docMk/>
            <pc:sldMk cId="1201112403" sldId="355"/>
            <ac:spMk id="5" creationId="{A51261FD-5EB7-42A8-99BF-B3FA5F452762}"/>
          </ac:spMkLst>
        </pc:spChg>
        <pc:spChg chg="add del mod">
          <ac:chgData name="Li Boxi" userId="8268128b7b4c549d" providerId="LiveId" clId="{141AE50D-2F21-4266-9682-667E1BC14681}" dt="2021-06-04T13:59:20.230" v="2736" actId="21"/>
          <ac:spMkLst>
            <pc:docMk/>
            <pc:sldMk cId="1201112403" sldId="355"/>
            <ac:spMk id="7" creationId="{340DEED4-AECA-4813-A1FF-FC75E04917B2}"/>
          </ac:spMkLst>
        </pc:spChg>
        <pc:spChg chg="add del mod">
          <ac:chgData name="Li Boxi" userId="8268128b7b4c549d" providerId="LiveId" clId="{141AE50D-2F21-4266-9682-667E1BC14681}" dt="2021-06-05T10:52:03.523" v="3215" actId="478"/>
          <ac:spMkLst>
            <pc:docMk/>
            <pc:sldMk cId="1201112403" sldId="355"/>
            <ac:spMk id="8" creationId="{16A9A3FB-8B44-414C-A430-A6E1A245937B}"/>
          </ac:spMkLst>
        </pc:spChg>
        <pc:spChg chg="add del mod">
          <ac:chgData name="Li Boxi" userId="8268128b7b4c549d" providerId="LiveId" clId="{141AE50D-2F21-4266-9682-667E1BC14681}" dt="2021-06-05T10:47:59.600" v="3149"/>
          <ac:spMkLst>
            <pc:docMk/>
            <pc:sldMk cId="1201112403" sldId="355"/>
            <ac:spMk id="9" creationId="{571659CC-767A-484C-BE34-ACA9A2BE714C}"/>
          </ac:spMkLst>
        </pc:spChg>
        <pc:spChg chg="add mod">
          <ac:chgData name="Li Boxi" userId="8268128b7b4c549d" providerId="LiveId" clId="{141AE50D-2F21-4266-9682-667E1BC14681}" dt="2021-06-07T19:14:54.511" v="3305" actId="1076"/>
          <ac:spMkLst>
            <pc:docMk/>
            <pc:sldMk cId="1201112403" sldId="355"/>
            <ac:spMk id="9" creationId="{EF8F7EF3-EA4F-4C9B-8981-CCE1486FBAF0}"/>
          </ac:spMkLst>
        </pc:spChg>
        <pc:spChg chg="add mod">
          <ac:chgData name="Li Boxi" userId="8268128b7b4c549d" providerId="LiveId" clId="{141AE50D-2F21-4266-9682-667E1BC14681}" dt="2021-06-07T19:11:21.135" v="3244" actId="1076"/>
          <ac:spMkLst>
            <pc:docMk/>
            <pc:sldMk cId="1201112403" sldId="355"/>
            <ac:spMk id="10" creationId="{DD2F5C81-B851-4786-9632-178EE4D9486A}"/>
          </ac:spMkLst>
        </pc:spChg>
        <pc:spChg chg="add mod">
          <ac:chgData name="Li Boxi" userId="8268128b7b4c549d" providerId="LiveId" clId="{141AE50D-2F21-4266-9682-667E1BC14681}" dt="2021-06-07T19:11:21.135" v="3244" actId="1076"/>
          <ac:spMkLst>
            <pc:docMk/>
            <pc:sldMk cId="1201112403" sldId="355"/>
            <ac:spMk id="11" creationId="{423B2BAC-445E-43D0-A8F0-9107341EA28F}"/>
          </ac:spMkLst>
        </pc:spChg>
        <pc:spChg chg="add del mod">
          <ac:chgData name="Li Boxi" userId="8268128b7b4c549d" providerId="LiveId" clId="{141AE50D-2F21-4266-9682-667E1BC14681}" dt="2021-06-07T19:17:23.499" v="3315" actId="478"/>
          <ac:spMkLst>
            <pc:docMk/>
            <pc:sldMk cId="1201112403" sldId="355"/>
            <ac:spMk id="12" creationId="{A46561B1-B450-4A5C-8A21-988F11F74DD7}"/>
          </ac:spMkLst>
        </pc:spChg>
        <pc:spChg chg="add mod">
          <ac:chgData name="Li Boxi" userId="8268128b7b4c549d" providerId="LiveId" clId="{141AE50D-2F21-4266-9682-667E1BC14681}" dt="2021-06-05T10:50:22.498" v="3204" actId="14100"/>
          <ac:spMkLst>
            <pc:docMk/>
            <pc:sldMk cId="1201112403" sldId="355"/>
            <ac:spMk id="13" creationId="{F76CFDF6-A91A-40B9-A7C1-E931C9E7C6F5}"/>
          </ac:spMkLst>
        </pc:spChg>
        <pc:spChg chg="add mod">
          <ac:chgData name="Li Boxi" userId="8268128b7b4c549d" providerId="LiveId" clId="{141AE50D-2F21-4266-9682-667E1BC14681}" dt="2021-06-07T19:12:39.064" v="3272" actId="208"/>
          <ac:spMkLst>
            <pc:docMk/>
            <pc:sldMk cId="1201112403" sldId="355"/>
            <ac:spMk id="14" creationId="{448B0437-CD0B-4FCE-95D1-A39B7D7E7534}"/>
          </ac:spMkLst>
        </pc:spChg>
        <pc:spChg chg="add mod">
          <ac:chgData name="Li Boxi" userId="8268128b7b4c549d" providerId="LiveId" clId="{141AE50D-2F21-4266-9682-667E1BC14681}" dt="2021-06-07T19:12:59.428" v="3279" actId="14100"/>
          <ac:spMkLst>
            <pc:docMk/>
            <pc:sldMk cId="1201112403" sldId="355"/>
            <ac:spMk id="15" creationId="{FA8A4EC5-2CE7-453C-9918-C61E295ABC3B}"/>
          </ac:spMkLst>
        </pc:spChg>
        <pc:spChg chg="add mod">
          <ac:chgData name="Li Boxi" userId="8268128b7b4c549d" providerId="LiveId" clId="{141AE50D-2F21-4266-9682-667E1BC14681}" dt="2021-06-07T19:14:43.362" v="3301" actId="20577"/>
          <ac:spMkLst>
            <pc:docMk/>
            <pc:sldMk cId="1201112403" sldId="355"/>
            <ac:spMk id="19" creationId="{B4FEC630-9F37-4347-92C6-8276DBE23391}"/>
          </ac:spMkLst>
        </pc:spChg>
        <pc:picChg chg="add mod">
          <ac:chgData name="Li Boxi" userId="8268128b7b4c549d" providerId="LiveId" clId="{141AE50D-2F21-4266-9682-667E1BC14681}" dt="2021-06-05T10:47:58.318" v="3148" actId="1076"/>
          <ac:picMkLst>
            <pc:docMk/>
            <pc:sldMk cId="1201112403" sldId="355"/>
            <ac:picMk id="6" creationId="{233DF3A1-23E7-47D7-96CC-B181DD4BF086}"/>
          </ac:picMkLst>
        </pc:picChg>
        <pc:cxnChg chg="add mod">
          <ac:chgData name="Li Boxi" userId="8268128b7b4c549d" providerId="LiveId" clId="{141AE50D-2F21-4266-9682-667E1BC14681}" dt="2021-06-07T19:15:01.092" v="3306" actId="14100"/>
          <ac:cxnSpMkLst>
            <pc:docMk/>
            <pc:sldMk cId="1201112403" sldId="355"/>
            <ac:cxnSpMk id="7" creationId="{1CE130E0-6906-4518-8A76-8931FE2E0BAC}"/>
          </ac:cxnSpMkLst>
        </pc:cxnChg>
        <pc:cxnChg chg="add mod">
          <ac:chgData name="Li Boxi" userId="8268128b7b4c549d" providerId="LiveId" clId="{141AE50D-2F21-4266-9682-667E1BC14681}" dt="2021-06-07T19:15:03.951" v="3307" actId="14100"/>
          <ac:cxnSpMkLst>
            <pc:docMk/>
            <pc:sldMk cId="1201112403" sldId="355"/>
            <ac:cxnSpMk id="16" creationId="{0EBA87AA-01C3-4EEE-979D-6B08893B80AA}"/>
          </ac:cxnSpMkLst>
        </pc:cxnChg>
        <pc:cxnChg chg="add mod">
          <ac:chgData name="Li Boxi" userId="8268128b7b4c549d" providerId="LiveId" clId="{141AE50D-2F21-4266-9682-667E1BC14681}" dt="2021-06-07T19:15:13.116" v="3312" actId="14100"/>
          <ac:cxnSpMkLst>
            <pc:docMk/>
            <pc:sldMk cId="1201112403" sldId="355"/>
            <ac:cxnSpMk id="25" creationId="{6BB95F0B-117D-4766-8A78-AFC511756313}"/>
          </ac:cxnSpMkLst>
        </pc:cxnChg>
      </pc:sldChg>
      <pc:sldChg chg="addSp delSp modSp new mod">
        <pc:chgData name="Li Boxi" userId="8268128b7b4c549d" providerId="LiveId" clId="{141AE50D-2F21-4266-9682-667E1BC14681}" dt="2021-06-07T18:51:20.820" v="3240" actId="1076"/>
        <pc:sldMkLst>
          <pc:docMk/>
          <pc:sldMk cId="2154306464" sldId="356"/>
        </pc:sldMkLst>
        <pc:spChg chg="mod">
          <ac:chgData name="Li Boxi" userId="8268128b7b4c549d" providerId="LiveId" clId="{141AE50D-2F21-4266-9682-667E1BC14681}" dt="2021-06-03T14:33:17.964" v="1370" actId="20577"/>
          <ac:spMkLst>
            <pc:docMk/>
            <pc:sldMk cId="2154306464" sldId="356"/>
            <ac:spMk id="2" creationId="{D4DB30BA-4B2D-44BC-81D3-B2E0668A208E}"/>
          </ac:spMkLst>
        </pc:spChg>
        <pc:spChg chg="del">
          <ac:chgData name="Li Boxi" userId="8268128b7b4c549d" providerId="LiveId" clId="{141AE50D-2F21-4266-9682-667E1BC14681}" dt="2021-06-03T14:18:50.837" v="896" actId="478"/>
          <ac:spMkLst>
            <pc:docMk/>
            <pc:sldMk cId="2154306464" sldId="356"/>
            <ac:spMk id="3" creationId="{3AA704A7-DF97-40B2-A798-675E8A0F6449}"/>
          </ac:spMkLst>
        </pc:spChg>
        <pc:spChg chg="mod">
          <ac:chgData name="Li Boxi" userId="8268128b7b4c549d" providerId="LiveId" clId="{141AE50D-2F21-4266-9682-667E1BC14681}" dt="2021-06-07T18:51:20.820" v="3240" actId="1076"/>
          <ac:spMkLst>
            <pc:docMk/>
            <pc:sldMk cId="2154306464" sldId="356"/>
            <ac:spMk id="4" creationId="{FFDD2D5E-4663-4458-871A-418311121F2A}"/>
          </ac:spMkLst>
        </pc:spChg>
        <pc:spChg chg="add mod">
          <ac:chgData name="Li Boxi" userId="8268128b7b4c549d" providerId="LiveId" clId="{141AE50D-2F21-4266-9682-667E1BC14681}" dt="2021-06-05T09:58:11.509" v="3017" actId="1035"/>
          <ac:spMkLst>
            <pc:docMk/>
            <pc:sldMk cId="2154306464" sldId="356"/>
            <ac:spMk id="6" creationId="{2805A30F-23E8-4354-9143-09260308E05C}"/>
          </ac:spMkLst>
        </pc:spChg>
        <pc:spChg chg="add mod">
          <ac:chgData name="Li Boxi" userId="8268128b7b4c549d" providerId="LiveId" clId="{141AE50D-2F21-4266-9682-667E1BC14681}" dt="2021-06-04T14:02:18.074" v="2844" actId="113"/>
          <ac:spMkLst>
            <pc:docMk/>
            <pc:sldMk cId="2154306464" sldId="356"/>
            <ac:spMk id="8" creationId="{CE6EF002-6CB9-4BD8-B1BF-A0411881B36D}"/>
          </ac:spMkLst>
        </pc:spChg>
        <pc:spChg chg="add mod">
          <ac:chgData name="Li Boxi" userId="8268128b7b4c549d" providerId="LiveId" clId="{141AE50D-2F21-4266-9682-667E1BC14681}" dt="2021-06-05T09:59:29.869" v="3018" actId="20577"/>
          <ac:spMkLst>
            <pc:docMk/>
            <pc:sldMk cId="2154306464" sldId="356"/>
            <ac:spMk id="9" creationId="{B3102B81-CF9A-4450-86E8-066A68650F49}"/>
          </ac:spMkLst>
        </pc:spChg>
        <pc:spChg chg="add mod">
          <ac:chgData name="Li Boxi" userId="8268128b7b4c549d" providerId="LiveId" clId="{141AE50D-2F21-4266-9682-667E1BC14681}" dt="2021-06-03T14:36:38.601" v="1401" actId="1076"/>
          <ac:spMkLst>
            <pc:docMk/>
            <pc:sldMk cId="2154306464" sldId="356"/>
            <ac:spMk id="13" creationId="{0054FA82-98FE-4FD5-9187-BBD6E7EDB25E}"/>
          </ac:spMkLst>
        </pc:spChg>
        <pc:grpChg chg="add mod">
          <ac:chgData name="Li Boxi" userId="8268128b7b4c549d" providerId="LiveId" clId="{141AE50D-2F21-4266-9682-667E1BC14681}" dt="2021-06-03T14:35:00.564" v="1382" actId="1076"/>
          <ac:grpSpMkLst>
            <pc:docMk/>
            <pc:sldMk cId="2154306464" sldId="356"/>
            <ac:grpSpMk id="7" creationId="{D08FB9A8-7EEF-4D19-A4B8-C7877FCE9461}"/>
          </ac:grpSpMkLst>
        </pc:grpChg>
        <pc:graphicFrameChg chg="add del mod">
          <ac:chgData name="Li Boxi" userId="8268128b7b4c549d" providerId="LiveId" clId="{141AE50D-2F21-4266-9682-667E1BC14681}" dt="2021-06-03T14:28:24.250" v="1245"/>
          <ac:graphicFrameMkLst>
            <pc:docMk/>
            <pc:sldMk cId="2154306464" sldId="356"/>
            <ac:graphicFrameMk id="16" creationId="{D8A81E05-7EC4-464E-81B3-27FF35772E29}"/>
          </ac:graphicFrameMkLst>
        </pc:graphicFrameChg>
        <pc:graphicFrameChg chg="add del mod">
          <ac:chgData name="Li Boxi" userId="8268128b7b4c549d" providerId="LiveId" clId="{141AE50D-2F21-4266-9682-667E1BC14681}" dt="2021-06-03T14:28:26.835" v="1247"/>
          <ac:graphicFrameMkLst>
            <pc:docMk/>
            <pc:sldMk cId="2154306464" sldId="356"/>
            <ac:graphicFrameMk id="17" creationId="{7D594E03-5294-43E9-BD74-FBDA63195554}"/>
          </ac:graphicFrameMkLst>
        </pc:graphicFrameChg>
        <pc:graphicFrameChg chg="add del mod modGraphic">
          <ac:chgData name="Li Boxi" userId="8268128b7b4c549d" providerId="LiveId" clId="{141AE50D-2F21-4266-9682-667E1BC14681}" dt="2021-06-03T14:28:38.071" v="1294"/>
          <ac:graphicFrameMkLst>
            <pc:docMk/>
            <pc:sldMk cId="2154306464" sldId="356"/>
            <ac:graphicFrameMk id="18" creationId="{98F4133D-EF94-476F-8450-344EADC3395A}"/>
          </ac:graphicFrameMkLst>
        </pc:graphicFrameChg>
        <pc:graphicFrameChg chg="add del mod">
          <ac:chgData name="Li Boxi" userId="8268128b7b4c549d" providerId="LiveId" clId="{141AE50D-2F21-4266-9682-667E1BC14681}" dt="2021-06-03T14:28:44.678" v="1296"/>
          <ac:graphicFrameMkLst>
            <pc:docMk/>
            <pc:sldMk cId="2154306464" sldId="356"/>
            <ac:graphicFrameMk id="19" creationId="{B0076249-5C74-4845-A330-F0D9EFC4C817}"/>
          </ac:graphicFrameMkLst>
        </pc:graphicFrameChg>
        <pc:graphicFrameChg chg="add del mod">
          <ac:chgData name="Li Boxi" userId="8268128b7b4c549d" providerId="LiveId" clId="{141AE50D-2F21-4266-9682-667E1BC14681}" dt="2021-06-03T14:29:06.629" v="1302"/>
          <ac:graphicFrameMkLst>
            <pc:docMk/>
            <pc:sldMk cId="2154306464" sldId="356"/>
            <ac:graphicFrameMk id="20" creationId="{312C6F49-05F7-4F34-8FB2-DB26FD1A152D}"/>
          </ac:graphicFrameMkLst>
        </pc:graphicFrameChg>
        <pc:picChg chg="add mod">
          <ac:chgData name="Li Boxi" userId="8268128b7b4c549d" providerId="LiveId" clId="{141AE50D-2F21-4266-9682-667E1BC14681}" dt="2021-06-03T14:18:54.696" v="897" actId="164"/>
          <ac:picMkLst>
            <pc:docMk/>
            <pc:sldMk cId="2154306464" sldId="356"/>
            <ac:picMk id="5" creationId="{30758D3A-AB40-47DD-B8DE-6B1AD695A903}"/>
          </ac:picMkLst>
        </pc:picChg>
        <pc:picChg chg="add mod">
          <ac:chgData name="Li Boxi" userId="8268128b7b4c549d" providerId="LiveId" clId="{141AE50D-2F21-4266-9682-667E1BC14681}" dt="2021-06-03T14:36:34.747" v="1400" actId="1036"/>
          <ac:picMkLst>
            <pc:docMk/>
            <pc:sldMk cId="2154306464" sldId="356"/>
            <ac:picMk id="10" creationId="{4A25664C-73B9-4D91-9C24-FC661D75D8B5}"/>
          </ac:picMkLst>
        </pc:picChg>
        <pc:picChg chg="add del mod">
          <ac:chgData name="Li Boxi" userId="8268128b7b4c549d" providerId="LiveId" clId="{141AE50D-2F21-4266-9682-667E1BC14681}" dt="2021-06-03T14:24:48.277" v="1073" actId="478"/>
          <ac:picMkLst>
            <pc:docMk/>
            <pc:sldMk cId="2154306464" sldId="356"/>
            <ac:picMk id="11" creationId="{A3550253-87EB-4A10-8552-59D3069A99E3}"/>
          </ac:picMkLst>
        </pc:picChg>
        <pc:picChg chg="add del mod">
          <ac:chgData name="Li Boxi" userId="8268128b7b4c549d" providerId="LiveId" clId="{141AE50D-2F21-4266-9682-667E1BC14681}" dt="2021-06-03T14:27:34.841" v="1232" actId="478"/>
          <ac:picMkLst>
            <pc:docMk/>
            <pc:sldMk cId="2154306464" sldId="356"/>
            <ac:picMk id="15" creationId="{837669A7-5A31-4C4B-9F59-272369A03985}"/>
          </ac:picMkLst>
        </pc:picChg>
        <pc:cxnChg chg="add mod">
          <ac:chgData name="Li Boxi" userId="8268128b7b4c549d" providerId="LiveId" clId="{141AE50D-2F21-4266-9682-667E1BC14681}" dt="2021-06-03T14:37:24.979" v="1409" actId="1037"/>
          <ac:cxnSpMkLst>
            <pc:docMk/>
            <pc:sldMk cId="2154306464" sldId="356"/>
            <ac:cxnSpMk id="22" creationId="{634B03FB-A773-4ED3-8E6B-7F339538312D}"/>
          </ac:cxnSpMkLst>
        </pc:cxnChg>
      </pc:sldChg>
      <pc:sldChg chg="addSp delSp modSp new mod modAnim chgLayout">
        <pc:chgData name="Li Boxi" userId="8268128b7b4c549d" providerId="LiveId" clId="{141AE50D-2F21-4266-9682-667E1BC14681}" dt="2021-06-09T08:57:41.407" v="3464"/>
        <pc:sldMkLst>
          <pc:docMk/>
          <pc:sldMk cId="3319872625" sldId="357"/>
        </pc:sldMkLst>
        <pc:spChg chg="del">
          <ac:chgData name="Li Boxi" userId="8268128b7b4c549d" providerId="LiveId" clId="{141AE50D-2F21-4266-9682-667E1BC14681}" dt="2021-06-04T13:01:17.759" v="1985" actId="700"/>
          <ac:spMkLst>
            <pc:docMk/>
            <pc:sldMk cId="3319872625" sldId="357"/>
            <ac:spMk id="2" creationId="{EA1A8593-E896-4281-A63F-8D2A5B5755DB}"/>
          </ac:spMkLst>
        </pc:spChg>
        <pc:spChg chg="del">
          <ac:chgData name="Li Boxi" userId="8268128b7b4c549d" providerId="LiveId" clId="{141AE50D-2F21-4266-9682-667E1BC14681}" dt="2021-06-04T12:54:45.542" v="1899" actId="478"/>
          <ac:spMkLst>
            <pc:docMk/>
            <pc:sldMk cId="3319872625" sldId="357"/>
            <ac:spMk id="3" creationId="{31FCC9CD-C51E-4734-86CE-9B49091AE5E4}"/>
          </ac:spMkLst>
        </pc:spChg>
        <pc:spChg chg="mod ord">
          <ac:chgData name="Li Boxi" userId="8268128b7b4c549d" providerId="LiveId" clId="{141AE50D-2F21-4266-9682-667E1BC14681}" dt="2021-06-04T13:01:17.759" v="1985" actId="700"/>
          <ac:spMkLst>
            <pc:docMk/>
            <pc:sldMk cId="3319872625" sldId="357"/>
            <ac:spMk id="4" creationId="{30B8FD51-D69E-41B7-B180-B4BD0A5CA284}"/>
          </ac:spMkLst>
        </pc:spChg>
        <pc:spChg chg="add mod">
          <ac:chgData name="Li Boxi" userId="8268128b7b4c549d" providerId="LiveId" clId="{141AE50D-2F21-4266-9682-667E1BC14681}" dt="2021-06-08T09:48:44.731" v="3420" actId="20577"/>
          <ac:spMkLst>
            <pc:docMk/>
            <pc:sldMk cId="3319872625" sldId="357"/>
            <ac:spMk id="5" creationId="{589FAA48-3290-47F0-A072-8E6FEFA8AC67}"/>
          </ac:spMkLst>
        </pc:spChg>
        <pc:spChg chg="add mod">
          <ac:chgData name="Li Boxi" userId="8268128b7b4c549d" providerId="LiveId" clId="{141AE50D-2F21-4266-9682-667E1BC14681}" dt="2021-06-08T09:48:44.731" v="3420" actId="20577"/>
          <ac:spMkLst>
            <pc:docMk/>
            <pc:sldMk cId="3319872625" sldId="357"/>
            <ac:spMk id="6" creationId="{D37EC968-468D-42E5-998D-6E06AB54FFCE}"/>
          </ac:spMkLst>
        </pc:spChg>
        <pc:spChg chg="add del mod">
          <ac:chgData name="Li Boxi" userId="8268128b7b4c549d" providerId="LiveId" clId="{141AE50D-2F21-4266-9682-667E1BC14681}" dt="2021-06-04T12:59:59.603" v="1956" actId="478"/>
          <ac:spMkLst>
            <pc:docMk/>
            <pc:sldMk cId="3319872625" sldId="357"/>
            <ac:spMk id="7" creationId="{3EE7B4A7-CB97-44AC-852A-E6A37E6A0E5A}"/>
          </ac:spMkLst>
        </pc:spChg>
        <pc:spChg chg="add mod">
          <ac:chgData name="Li Boxi" userId="8268128b7b4c549d" providerId="LiveId" clId="{141AE50D-2F21-4266-9682-667E1BC14681}" dt="2021-06-08T09:48:44.731" v="3420" actId="20577"/>
          <ac:spMkLst>
            <pc:docMk/>
            <pc:sldMk cId="3319872625" sldId="357"/>
            <ac:spMk id="8" creationId="{FFC45E6C-3AC6-48EF-B529-320CFD83315E}"/>
          </ac:spMkLst>
        </pc:spChg>
        <pc:spChg chg="add mod ord">
          <ac:chgData name="Li Boxi" userId="8268128b7b4c549d" providerId="LiveId" clId="{141AE50D-2F21-4266-9682-667E1BC14681}" dt="2021-06-04T13:07:34.648" v="2438" actId="20577"/>
          <ac:spMkLst>
            <pc:docMk/>
            <pc:sldMk cId="3319872625" sldId="357"/>
            <ac:spMk id="9" creationId="{8865C4E5-7E46-44BD-88D6-D5033C1DAA8E}"/>
          </ac:spMkLst>
        </pc:spChg>
        <pc:spChg chg="add mod ord">
          <ac:chgData name="Li Boxi" userId="8268128b7b4c549d" providerId="LiveId" clId="{141AE50D-2F21-4266-9682-667E1BC14681}" dt="2021-06-08T08:46:19.890" v="3362" actId="20577"/>
          <ac:spMkLst>
            <pc:docMk/>
            <pc:sldMk cId="3319872625" sldId="357"/>
            <ac:spMk id="10" creationId="{AA521038-EEBA-41C6-B8B6-7B9ADB582EBE}"/>
          </ac:spMkLst>
        </pc:spChg>
        <pc:spChg chg="add mod">
          <ac:chgData name="Li Boxi" userId="8268128b7b4c549d" providerId="LiveId" clId="{141AE50D-2F21-4266-9682-667E1BC14681}" dt="2021-06-04T13:01:32.639" v="2017" actId="571"/>
          <ac:spMkLst>
            <pc:docMk/>
            <pc:sldMk cId="3319872625" sldId="357"/>
            <ac:spMk id="11" creationId="{577A26E3-BBE6-4C26-8F9B-358F2F56A598}"/>
          </ac:spMkLst>
        </pc:spChg>
        <pc:spChg chg="add mod">
          <ac:chgData name="Li Boxi" userId="8268128b7b4c549d" providerId="LiveId" clId="{141AE50D-2F21-4266-9682-667E1BC14681}" dt="2021-06-04T13:18:10.485" v="2616" actId="1035"/>
          <ac:spMkLst>
            <pc:docMk/>
            <pc:sldMk cId="3319872625" sldId="357"/>
            <ac:spMk id="14" creationId="{3987AE36-07AB-4E8A-874B-F11DEE13920F}"/>
          </ac:spMkLst>
        </pc:spChg>
        <pc:spChg chg="add mod">
          <ac:chgData name="Li Boxi" userId="8268128b7b4c549d" providerId="LiveId" clId="{141AE50D-2F21-4266-9682-667E1BC14681}" dt="2021-06-09T08:57:33.963" v="3463" actId="164"/>
          <ac:spMkLst>
            <pc:docMk/>
            <pc:sldMk cId="3319872625" sldId="357"/>
            <ac:spMk id="33" creationId="{2AD88E0B-744D-4ECB-847C-09A15F9C0D09}"/>
          </ac:spMkLst>
        </pc:spChg>
        <pc:grpChg chg="add mod">
          <ac:chgData name="Li Boxi" userId="8268128b7b4c549d" providerId="LiveId" clId="{141AE50D-2F21-4266-9682-667E1BC14681}" dt="2021-06-09T08:57:33.963" v="3463" actId="164"/>
          <ac:grpSpMkLst>
            <pc:docMk/>
            <pc:sldMk cId="3319872625" sldId="357"/>
            <ac:grpSpMk id="2" creationId="{CE3DF902-6E90-42CF-82D6-E28E8FEF7092}"/>
          </ac:grpSpMkLst>
        </pc:grpChg>
        <pc:grpChg chg="add mod">
          <ac:chgData name="Li Boxi" userId="8268128b7b4c549d" providerId="LiveId" clId="{141AE50D-2F21-4266-9682-667E1BC14681}" dt="2021-06-08T09:48:44.731" v="3420" actId="20577"/>
          <ac:grpSpMkLst>
            <pc:docMk/>
            <pc:sldMk cId="3319872625" sldId="357"/>
            <ac:grpSpMk id="12" creationId="{6231CFDC-C83A-42B1-84B5-C8ACF7914F3E}"/>
          </ac:grpSpMkLst>
        </pc:grpChg>
        <pc:grpChg chg="add mod">
          <ac:chgData name="Li Boxi" userId="8268128b7b4c549d" providerId="LiveId" clId="{141AE50D-2F21-4266-9682-667E1BC14681}" dt="2021-06-09T08:57:33.963" v="3463" actId="164"/>
          <ac:grpSpMkLst>
            <pc:docMk/>
            <pc:sldMk cId="3319872625" sldId="357"/>
            <ac:grpSpMk id="16" creationId="{7C897B43-676E-4AB6-A981-A969BCE02D72}"/>
          </ac:grpSpMkLst>
        </pc:grpChg>
        <pc:grpChg chg="mod">
          <ac:chgData name="Li Boxi" userId="8268128b7b4c549d" providerId="LiveId" clId="{141AE50D-2F21-4266-9682-667E1BC14681}" dt="2021-06-05T10:25:26.261" v="3023"/>
          <ac:grpSpMkLst>
            <pc:docMk/>
            <pc:sldMk cId="3319872625" sldId="357"/>
            <ac:grpSpMk id="17" creationId="{FD78A209-5D20-4700-B422-E55235A9DD9A}"/>
          </ac:grpSpMkLst>
        </pc:grpChg>
        <pc:grpChg chg="mod">
          <ac:chgData name="Li Boxi" userId="8268128b7b4c549d" providerId="LiveId" clId="{141AE50D-2F21-4266-9682-667E1BC14681}" dt="2021-06-05T10:25:26.261" v="3023"/>
          <ac:grpSpMkLst>
            <pc:docMk/>
            <pc:sldMk cId="3319872625" sldId="357"/>
            <ac:grpSpMk id="23" creationId="{83842F9B-B6A6-4ECA-86C7-DD65F1D2408D}"/>
          </ac:grpSpMkLst>
        </pc:grpChg>
        <pc:grpChg chg="mod">
          <ac:chgData name="Li Boxi" userId="8268128b7b4c549d" providerId="LiveId" clId="{141AE50D-2F21-4266-9682-667E1BC14681}" dt="2021-06-05T10:25:26.261" v="3023"/>
          <ac:grpSpMkLst>
            <pc:docMk/>
            <pc:sldMk cId="3319872625" sldId="357"/>
            <ac:grpSpMk id="24" creationId="{9343450B-E815-4A29-BDD2-16402C213F56}"/>
          </ac:grpSpMkLst>
        </pc:grpChg>
        <pc:picChg chg="add mod">
          <ac:chgData name="Li Boxi" userId="8268128b7b4c549d" providerId="LiveId" clId="{141AE50D-2F21-4266-9682-667E1BC14681}" dt="2021-06-09T08:57:33.963" v="3463" actId="164"/>
          <ac:picMkLst>
            <pc:docMk/>
            <pc:sldMk cId="3319872625" sldId="357"/>
            <ac:picMk id="15" creationId="{0C4C2679-2175-40F6-8AA2-7A8CCEF734EF}"/>
          </ac:picMkLst>
        </pc:picChg>
        <pc:picChg chg="mod">
          <ac:chgData name="Li Boxi" userId="8268128b7b4c549d" providerId="LiveId" clId="{141AE50D-2F21-4266-9682-667E1BC14681}" dt="2021-06-05T10:25:26.261" v="3023"/>
          <ac:picMkLst>
            <pc:docMk/>
            <pc:sldMk cId="3319872625" sldId="357"/>
            <ac:picMk id="18" creationId="{987F7E6B-4A39-44BE-A5B3-D904C417C999}"/>
          </ac:picMkLst>
        </pc:picChg>
        <pc:picChg chg="mod">
          <ac:chgData name="Li Boxi" userId="8268128b7b4c549d" providerId="LiveId" clId="{141AE50D-2F21-4266-9682-667E1BC14681}" dt="2021-06-05T10:25:26.261" v="3023"/>
          <ac:picMkLst>
            <pc:docMk/>
            <pc:sldMk cId="3319872625" sldId="357"/>
            <ac:picMk id="19" creationId="{DDEAECF0-2E18-4B42-8211-DEAEA812CCAD}"/>
          </ac:picMkLst>
        </pc:picChg>
        <pc:picChg chg="mod">
          <ac:chgData name="Li Boxi" userId="8268128b7b4c549d" providerId="LiveId" clId="{141AE50D-2F21-4266-9682-667E1BC14681}" dt="2021-06-05T10:25:26.261" v="3023"/>
          <ac:picMkLst>
            <pc:docMk/>
            <pc:sldMk cId="3319872625" sldId="357"/>
            <ac:picMk id="20" creationId="{B5ED993B-8BF8-44AB-9801-5EF40142CC7E}"/>
          </ac:picMkLst>
        </pc:picChg>
        <pc:picChg chg="mod">
          <ac:chgData name="Li Boxi" userId="8268128b7b4c549d" providerId="LiveId" clId="{141AE50D-2F21-4266-9682-667E1BC14681}" dt="2021-06-05T10:25:26.261" v="3023"/>
          <ac:picMkLst>
            <pc:docMk/>
            <pc:sldMk cId="3319872625" sldId="357"/>
            <ac:picMk id="21" creationId="{4C198506-E48A-4C35-9571-E20DCD983B30}"/>
          </ac:picMkLst>
        </pc:picChg>
        <pc:picChg chg="mod">
          <ac:chgData name="Li Boxi" userId="8268128b7b4c549d" providerId="LiveId" clId="{141AE50D-2F21-4266-9682-667E1BC14681}" dt="2021-06-05T10:25:26.261" v="3023"/>
          <ac:picMkLst>
            <pc:docMk/>
            <pc:sldMk cId="3319872625" sldId="357"/>
            <ac:picMk id="22" creationId="{8B462D05-76D8-435A-8FC3-32AD80E921DF}"/>
          </ac:picMkLst>
        </pc:picChg>
        <pc:picChg chg="mod">
          <ac:chgData name="Li Boxi" userId="8268128b7b4c549d" providerId="LiveId" clId="{141AE50D-2F21-4266-9682-667E1BC14681}" dt="2021-06-05T10:25:26.261" v="3023"/>
          <ac:picMkLst>
            <pc:docMk/>
            <pc:sldMk cId="3319872625" sldId="357"/>
            <ac:picMk id="25" creationId="{ED611D71-5E60-4F8C-AB42-01209DDE98D3}"/>
          </ac:picMkLst>
        </pc:picChg>
        <pc:picChg chg="mod">
          <ac:chgData name="Li Boxi" userId="8268128b7b4c549d" providerId="LiveId" clId="{141AE50D-2F21-4266-9682-667E1BC14681}" dt="2021-06-05T10:25:26.261" v="3023"/>
          <ac:picMkLst>
            <pc:docMk/>
            <pc:sldMk cId="3319872625" sldId="357"/>
            <ac:picMk id="26" creationId="{D3FC13CC-0857-4BC4-9C25-43B985959643}"/>
          </ac:picMkLst>
        </pc:picChg>
        <pc:picChg chg="mod">
          <ac:chgData name="Li Boxi" userId="8268128b7b4c549d" providerId="LiveId" clId="{141AE50D-2F21-4266-9682-667E1BC14681}" dt="2021-06-05T10:25:26.261" v="3023"/>
          <ac:picMkLst>
            <pc:docMk/>
            <pc:sldMk cId="3319872625" sldId="357"/>
            <ac:picMk id="27" creationId="{1DCC406D-5DFD-4039-84C8-1FEFF65C6C28}"/>
          </ac:picMkLst>
        </pc:picChg>
        <pc:picChg chg="mod">
          <ac:chgData name="Li Boxi" userId="8268128b7b4c549d" providerId="LiveId" clId="{141AE50D-2F21-4266-9682-667E1BC14681}" dt="2021-06-05T10:25:26.261" v="3023"/>
          <ac:picMkLst>
            <pc:docMk/>
            <pc:sldMk cId="3319872625" sldId="357"/>
            <ac:picMk id="28" creationId="{8A2A99F1-909F-4EC6-8B67-069433B21BCF}"/>
          </ac:picMkLst>
        </pc:picChg>
        <pc:picChg chg="mod">
          <ac:chgData name="Li Boxi" userId="8268128b7b4c549d" providerId="LiveId" clId="{141AE50D-2F21-4266-9682-667E1BC14681}" dt="2021-06-05T10:25:26.261" v="3023"/>
          <ac:picMkLst>
            <pc:docMk/>
            <pc:sldMk cId="3319872625" sldId="357"/>
            <ac:picMk id="29" creationId="{3DD871C8-648A-40EC-9722-0F2CBB7794E2}"/>
          </ac:picMkLst>
        </pc:picChg>
        <pc:cxnChg chg="mod">
          <ac:chgData name="Li Boxi" userId="8268128b7b4c549d" providerId="LiveId" clId="{141AE50D-2F21-4266-9682-667E1BC14681}" dt="2021-06-05T10:25:26.261" v="3023"/>
          <ac:cxnSpMkLst>
            <pc:docMk/>
            <pc:sldMk cId="3319872625" sldId="357"/>
            <ac:cxnSpMk id="30" creationId="{9ADB643D-163F-4759-AF62-B324C0D498AB}"/>
          </ac:cxnSpMkLst>
        </pc:cxnChg>
        <pc:cxnChg chg="mod">
          <ac:chgData name="Li Boxi" userId="8268128b7b4c549d" providerId="LiveId" clId="{141AE50D-2F21-4266-9682-667E1BC14681}" dt="2021-06-05T10:25:26.261" v="3023"/>
          <ac:cxnSpMkLst>
            <pc:docMk/>
            <pc:sldMk cId="3319872625" sldId="357"/>
            <ac:cxnSpMk id="31" creationId="{ABC4B419-B86B-4F09-B551-55931BDAC81E}"/>
          </ac:cxnSpMkLst>
        </pc:cxnChg>
        <pc:cxnChg chg="mod">
          <ac:chgData name="Li Boxi" userId="8268128b7b4c549d" providerId="LiveId" clId="{141AE50D-2F21-4266-9682-667E1BC14681}" dt="2021-06-05T10:25:26.261" v="3023"/>
          <ac:cxnSpMkLst>
            <pc:docMk/>
            <pc:sldMk cId="3319872625" sldId="357"/>
            <ac:cxnSpMk id="32" creationId="{D4D92A0F-E27D-4D9E-9F55-4C1914465DF6}"/>
          </ac:cxnSpMkLst>
        </pc:cxnChg>
      </pc:sldChg>
      <pc:sldChg chg="addSp delSp modSp new del mod">
        <pc:chgData name="Li Boxi" userId="8268128b7b4c549d" providerId="LiveId" clId="{141AE50D-2F21-4266-9682-667E1BC14681}" dt="2021-06-03T15:19:53.946" v="1783" actId="47"/>
        <pc:sldMkLst>
          <pc:docMk/>
          <pc:sldMk cId="4118684722" sldId="357"/>
        </pc:sldMkLst>
        <pc:spChg chg="mod">
          <ac:chgData name="Li Boxi" userId="8268128b7b4c549d" providerId="LiveId" clId="{141AE50D-2F21-4266-9682-667E1BC14681}" dt="2021-06-03T13:46:54.396" v="640" actId="20577"/>
          <ac:spMkLst>
            <pc:docMk/>
            <pc:sldMk cId="4118684722" sldId="357"/>
            <ac:spMk id="2" creationId="{036B83A4-1B58-4F3A-B646-655BF1A4C1D1}"/>
          </ac:spMkLst>
        </pc:spChg>
        <pc:spChg chg="mod">
          <ac:chgData name="Li Boxi" userId="8268128b7b4c549d" providerId="LiveId" clId="{141AE50D-2F21-4266-9682-667E1BC14681}" dt="2021-06-03T15:08:15.768" v="1701" actId="21"/>
          <ac:spMkLst>
            <pc:docMk/>
            <pc:sldMk cId="4118684722" sldId="357"/>
            <ac:spMk id="3" creationId="{A5AD3CA8-2521-4C96-A092-2BC152A053BC}"/>
          </ac:spMkLst>
        </pc:spChg>
        <pc:spChg chg="add del">
          <ac:chgData name="Li Boxi" userId="8268128b7b4c549d" providerId="LiveId" clId="{141AE50D-2F21-4266-9682-667E1BC14681}" dt="2021-06-03T13:59:47.355" v="651" actId="478"/>
          <ac:spMkLst>
            <pc:docMk/>
            <pc:sldMk cId="4118684722" sldId="357"/>
            <ac:spMk id="9" creationId="{A27AD320-5876-4942-8E08-A7E34CBBC1B8}"/>
          </ac:spMkLst>
        </pc:spChg>
        <pc:spChg chg="add mod">
          <ac:chgData name="Li Boxi" userId="8268128b7b4c549d" providerId="LiveId" clId="{141AE50D-2F21-4266-9682-667E1BC14681}" dt="2021-06-03T14:00:03.464" v="657" actId="1076"/>
          <ac:spMkLst>
            <pc:docMk/>
            <pc:sldMk cId="4118684722" sldId="357"/>
            <ac:spMk id="11" creationId="{C054AB81-B483-49CF-9DA1-7A77F2ED5E17}"/>
          </ac:spMkLst>
        </pc:spChg>
        <pc:spChg chg="add mod">
          <ac:chgData name="Li Boxi" userId="8268128b7b4c549d" providerId="LiveId" clId="{141AE50D-2F21-4266-9682-667E1BC14681}" dt="2021-06-03T14:02:04.695" v="662" actId="14100"/>
          <ac:spMkLst>
            <pc:docMk/>
            <pc:sldMk cId="4118684722" sldId="357"/>
            <ac:spMk id="12" creationId="{EC883441-066F-45AF-B710-71C4C8941F1B}"/>
          </ac:spMkLst>
        </pc:spChg>
        <pc:picChg chg="add mod">
          <ac:chgData name="Li Boxi" userId="8268128b7b4c549d" providerId="LiveId" clId="{141AE50D-2F21-4266-9682-667E1BC14681}" dt="2021-06-03T13:55:34.974" v="646" actId="1076"/>
          <ac:picMkLst>
            <pc:docMk/>
            <pc:sldMk cId="4118684722" sldId="357"/>
            <ac:picMk id="6" creationId="{DFF99441-104B-41EF-AA77-DD459EA952EF}"/>
          </ac:picMkLst>
        </pc:picChg>
        <pc:picChg chg="add mod">
          <ac:chgData name="Li Boxi" userId="8268128b7b4c549d" providerId="LiveId" clId="{141AE50D-2F21-4266-9682-667E1BC14681}" dt="2021-06-03T13:59:09.195" v="649" actId="1076"/>
          <ac:picMkLst>
            <pc:docMk/>
            <pc:sldMk cId="4118684722" sldId="357"/>
            <ac:picMk id="8" creationId="{523844ED-AD85-4ABE-BA79-79AE6BACE757}"/>
          </ac:picMkLst>
        </pc:picChg>
      </pc:sldChg>
    </pc:docChg>
  </pc:docChgLst>
  <pc:docChgLst>
    <pc:chgData name="Li Boxi" userId="8268128b7b4c549d" providerId="LiveId" clId="{A1D2B955-0F14-4C61-B22A-F771CCF89943}"/>
    <pc:docChg chg="undo custSel modSld">
      <pc:chgData name="Li Boxi" userId="8268128b7b4c549d" providerId="LiveId" clId="{A1D2B955-0F14-4C61-B22A-F771CCF89943}" dt="2020-01-30T15:59:20.602" v="312" actId="1592"/>
      <pc:docMkLst>
        <pc:docMk/>
      </pc:docMkLst>
      <pc:sldChg chg="addSp modSp">
        <pc:chgData name="Li Boxi" userId="8268128b7b4c549d" providerId="LiveId" clId="{A1D2B955-0F14-4C61-B22A-F771CCF89943}" dt="2020-01-30T15:26:53.098" v="78" actId="20577"/>
        <pc:sldMkLst>
          <pc:docMk/>
          <pc:sldMk cId="679466957" sldId="320"/>
        </pc:sldMkLst>
        <pc:spChg chg="add mod">
          <ac:chgData name="Li Boxi" userId="8268128b7b4c549d" providerId="LiveId" clId="{A1D2B955-0F14-4C61-B22A-F771CCF89943}" dt="2020-01-30T15:26:53.098" v="78" actId="20577"/>
          <ac:spMkLst>
            <pc:docMk/>
            <pc:sldMk cId="679466957" sldId="320"/>
            <ac:spMk id="6" creationId="{034DF462-DD6A-4674-B358-F3DE20605450}"/>
          </ac:spMkLst>
        </pc:spChg>
      </pc:sldChg>
      <pc:sldChg chg="addSp modSp">
        <pc:chgData name="Li Boxi" userId="8268128b7b4c549d" providerId="LiveId" clId="{A1D2B955-0F14-4C61-B22A-F771CCF89943}" dt="2020-01-30T15:38:51.354" v="197" actId="1076"/>
        <pc:sldMkLst>
          <pc:docMk/>
          <pc:sldMk cId="52509536" sldId="337"/>
        </pc:sldMkLst>
        <pc:spChg chg="mod">
          <ac:chgData name="Li Boxi" userId="8268128b7b4c549d" providerId="LiveId" clId="{A1D2B955-0F14-4C61-B22A-F771CCF89943}" dt="2020-01-30T15:38:33.908" v="191" actId="14100"/>
          <ac:spMkLst>
            <pc:docMk/>
            <pc:sldMk cId="52509536" sldId="337"/>
            <ac:spMk id="10" creationId="{F9982497-1AAD-473D-AEC1-F1120B81095D}"/>
          </ac:spMkLst>
        </pc:spChg>
        <pc:spChg chg="add mod">
          <ac:chgData name="Li Boxi" userId="8268128b7b4c549d" providerId="LiveId" clId="{A1D2B955-0F14-4C61-B22A-F771CCF89943}" dt="2020-01-30T15:38:45.822" v="195" actId="164"/>
          <ac:spMkLst>
            <pc:docMk/>
            <pc:sldMk cId="52509536" sldId="337"/>
            <ac:spMk id="11" creationId="{9A304AB3-23EA-4AF9-B472-DC80F354B430}"/>
          </ac:spMkLst>
        </pc:spChg>
        <pc:spChg chg="add mod">
          <ac:chgData name="Li Boxi" userId="8268128b7b4c549d" providerId="LiveId" clId="{A1D2B955-0F14-4C61-B22A-F771CCF89943}" dt="2020-01-30T15:38:45.822" v="195" actId="164"/>
          <ac:spMkLst>
            <pc:docMk/>
            <pc:sldMk cId="52509536" sldId="337"/>
            <ac:spMk id="48" creationId="{283A172B-3715-4F45-BF26-DAF4AE975CB1}"/>
          </ac:spMkLst>
        </pc:spChg>
        <pc:spChg chg="mod">
          <ac:chgData name="Li Boxi" userId="8268128b7b4c549d" providerId="LiveId" clId="{A1D2B955-0F14-4C61-B22A-F771CCF89943}" dt="2020-01-30T15:37:39.489" v="148" actId="1076"/>
          <ac:spMkLst>
            <pc:docMk/>
            <pc:sldMk cId="52509536" sldId="337"/>
            <ac:spMk id="77" creationId="{F3ED03FF-D8A0-47F9-A979-CB06BC4A5DF1}"/>
          </ac:spMkLst>
        </pc:spChg>
        <pc:spChg chg="mod">
          <ac:chgData name="Li Boxi" userId="8268128b7b4c549d" providerId="LiveId" clId="{A1D2B955-0F14-4C61-B22A-F771CCF89943}" dt="2020-01-30T15:38:38.063" v="192" actId="1076"/>
          <ac:spMkLst>
            <pc:docMk/>
            <pc:sldMk cId="52509536" sldId="337"/>
            <ac:spMk id="78" creationId="{9A575ED7-0068-4D10-BA49-881BCA829D3E}"/>
          </ac:spMkLst>
        </pc:spChg>
        <pc:grpChg chg="mod">
          <ac:chgData name="Li Boxi" userId="8268128b7b4c549d" providerId="LiveId" clId="{A1D2B955-0F14-4C61-B22A-F771CCF89943}" dt="2020-01-30T15:38:45.822" v="195" actId="164"/>
          <ac:grpSpMkLst>
            <pc:docMk/>
            <pc:sldMk cId="52509536" sldId="337"/>
            <ac:grpSpMk id="6" creationId="{77B6D54D-2CBA-410C-893E-AF78EB87E50C}"/>
          </ac:grpSpMkLst>
        </pc:grpChg>
        <pc:grpChg chg="add mod">
          <ac:chgData name="Li Boxi" userId="8268128b7b4c549d" providerId="LiveId" clId="{A1D2B955-0F14-4C61-B22A-F771CCF89943}" dt="2020-01-30T15:38:51.354" v="197" actId="1076"/>
          <ac:grpSpMkLst>
            <pc:docMk/>
            <pc:sldMk cId="52509536" sldId="337"/>
            <ac:grpSpMk id="13" creationId="{B9816F16-3765-406C-99B7-95D7272AD3DA}"/>
          </ac:grpSpMkLst>
        </pc:grpChg>
      </pc:sldChg>
      <pc:sldChg chg="addSp delSp modSp">
        <pc:chgData name="Li Boxi" userId="8268128b7b4c549d" providerId="LiveId" clId="{A1D2B955-0F14-4C61-B22A-F771CCF89943}" dt="2020-01-30T15:56:39.396" v="311" actId="478"/>
        <pc:sldMkLst>
          <pc:docMk/>
          <pc:sldMk cId="4035167968" sldId="344"/>
        </pc:sldMkLst>
        <pc:spChg chg="mod">
          <ac:chgData name="Li Boxi" userId="8268128b7b4c549d" providerId="LiveId" clId="{A1D2B955-0F14-4C61-B22A-F771CCF89943}" dt="2020-01-30T15:52:05.642" v="310" actId="20577"/>
          <ac:spMkLst>
            <pc:docMk/>
            <pc:sldMk cId="4035167968" sldId="344"/>
            <ac:spMk id="3" creationId="{BCEED93D-C894-49C6-81EC-7E3FB6C5B44E}"/>
          </ac:spMkLst>
        </pc:spChg>
        <pc:spChg chg="mod">
          <ac:chgData name="Li Boxi" userId="8268128b7b4c549d" providerId="LiveId" clId="{A1D2B955-0F14-4C61-B22A-F771CCF89943}" dt="2020-01-30T15:51:55.904" v="299" actId="1076"/>
          <ac:spMkLst>
            <pc:docMk/>
            <pc:sldMk cId="4035167968" sldId="344"/>
            <ac:spMk id="8" creationId="{F56CDAC3-1335-48AC-A30D-7C760FB3E121}"/>
          </ac:spMkLst>
        </pc:spChg>
        <pc:spChg chg="mod">
          <ac:chgData name="Li Boxi" userId="8268128b7b4c549d" providerId="LiveId" clId="{A1D2B955-0F14-4C61-B22A-F771CCF89943}" dt="2020-01-30T15:51:55.904" v="299" actId="1076"/>
          <ac:spMkLst>
            <pc:docMk/>
            <pc:sldMk cId="4035167968" sldId="344"/>
            <ac:spMk id="9" creationId="{781F13BA-835B-432F-AD8C-272D33CA98C1}"/>
          </ac:spMkLst>
        </pc:spChg>
        <pc:spChg chg="mod">
          <ac:chgData name="Li Boxi" userId="8268128b7b4c549d" providerId="LiveId" clId="{A1D2B955-0F14-4C61-B22A-F771CCF89943}" dt="2020-01-30T15:51:55.904" v="299" actId="1076"/>
          <ac:spMkLst>
            <pc:docMk/>
            <pc:sldMk cId="4035167968" sldId="344"/>
            <ac:spMk id="19" creationId="{EE30572B-D198-4A12-860F-4AA72BE70BF0}"/>
          </ac:spMkLst>
        </pc:spChg>
        <pc:spChg chg="mod">
          <ac:chgData name="Li Boxi" userId="8268128b7b4c549d" providerId="LiveId" clId="{A1D2B955-0F14-4C61-B22A-F771CCF89943}" dt="2020-01-30T15:51:55.904" v="299" actId="1076"/>
          <ac:spMkLst>
            <pc:docMk/>
            <pc:sldMk cId="4035167968" sldId="344"/>
            <ac:spMk id="20" creationId="{8EC49D3A-7485-4126-8405-E4465DC2D788}"/>
          </ac:spMkLst>
        </pc:spChg>
        <pc:spChg chg="mod">
          <ac:chgData name="Li Boxi" userId="8268128b7b4c549d" providerId="LiveId" clId="{A1D2B955-0F14-4C61-B22A-F771CCF89943}" dt="2020-01-30T15:51:55.904" v="299" actId="1076"/>
          <ac:spMkLst>
            <pc:docMk/>
            <pc:sldMk cId="4035167968" sldId="344"/>
            <ac:spMk id="27" creationId="{BCF5F881-3BC7-4A12-8525-646091D05225}"/>
          </ac:spMkLst>
        </pc:spChg>
        <pc:spChg chg="mod">
          <ac:chgData name="Li Boxi" userId="8268128b7b4c549d" providerId="LiveId" clId="{A1D2B955-0F14-4C61-B22A-F771CCF89943}" dt="2020-01-30T15:51:00.129" v="289" actId="1076"/>
          <ac:spMkLst>
            <pc:docMk/>
            <pc:sldMk cId="4035167968" sldId="344"/>
            <ac:spMk id="29" creationId="{7BA8CE23-F9A1-457C-A901-4235A1CCD2B7}"/>
          </ac:spMkLst>
        </pc:spChg>
        <pc:spChg chg="mod">
          <ac:chgData name="Li Boxi" userId="8268128b7b4c549d" providerId="LiveId" clId="{A1D2B955-0F14-4C61-B22A-F771CCF89943}" dt="2020-01-30T15:51:55.904" v="299" actId="1076"/>
          <ac:spMkLst>
            <pc:docMk/>
            <pc:sldMk cId="4035167968" sldId="344"/>
            <ac:spMk id="31" creationId="{280547A0-3909-43E1-8041-19FD021244C5}"/>
          </ac:spMkLst>
        </pc:spChg>
        <pc:spChg chg="add mod">
          <ac:chgData name="Li Boxi" userId="8268128b7b4c549d" providerId="LiveId" clId="{A1D2B955-0F14-4C61-B22A-F771CCF89943}" dt="2020-01-30T15:51:39.863" v="298" actId="14100"/>
          <ac:spMkLst>
            <pc:docMk/>
            <pc:sldMk cId="4035167968" sldId="344"/>
            <ac:spMk id="32" creationId="{921A79E3-D4DA-4052-AC7D-B3A61F40B11F}"/>
          </ac:spMkLst>
        </pc:spChg>
        <pc:spChg chg="del mod">
          <ac:chgData name="Li Boxi" userId="8268128b7b4c549d" providerId="LiveId" clId="{A1D2B955-0F14-4C61-B22A-F771CCF89943}" dt="2020-01-30T15:56:39.396" v="311" actId="478"/>
          <ac:spMkLst>
            <pc:docMk/>
            <pc:sldMk cId="4035167968" sldId="344"/>
            <ac:spMk id="33" creationId="{E1376FF3-8365-46B8-877C-334A90374D56}"/>
          </ac:spMkLst>
        </pc:spChg>
        <pc:spChg chg="add mod">
          <ac:chgData name="Li Boxi" userId="8268128b7b4c549d" providerId="LiveId" clId="{A1D2B955-0F14-4C61-B22A-F771CCF89943}" dt="2020-01-30T15:51:33.956" v="297" actId="13822"/>
          <ac:spMkLst>
            <pc:docMk/>
            <pc:sldMk cId="4035167968" sldId="344"/>
            <ac:spMk id="34" creationId="{80DF37E4-83D6-4BA1-B2E1-C6308801C34F}"/>
          </ac:spMkLst>
        </pc:spChg>
        <pc:spChg chg="add del mod">
          <ac:chgData name="Li Boxi" userId="8268128b7b4c549d" providerId="LiveId" clId="{A1D2B955-0F14-4C61-B22A-F771CCF89943}" dt="2020-01-30T15:50:47.593" v="288"/>
          <ac:spMkLst>
            <pc:docMk/>
            <pc:sldMk cId="4035167968" sldId="344"/>
            <ac:spMk id="37" creationId="{8633ADAA-780D-4955-BA8D-EEBA7518CA07}"/>
          </ac:spMkLst>
        </pc:spChg>
        <pc:grpChg chg="mod">
          <ac:chgData name="Li Boxi" userId="8268128b7b4c549d" providerId="LiveId" clId="{A1D2B955-0F14-4C61-B22A-F771CCF89943}" dt="2020-01-30T15:51:00.129" v="289" actId="1076"/>
          <ac:grpSpMkLst>
            <pc:docMk/>
            <pc:sldMk cId="4035167968" sldId="344"/>
            <ac:grpSpMk id="6" creationId="{001D8F97-6C23-43DA-815B-B9B7CED67A09}"/>
          </ac:grpSpMkLst>
        </pc:grpChg>
        <pc:picChg chg="mod">
          <ac:chgData name="Li Boxi" userId="8268128b7b4c549d" providerId="LiveId" clId="{A1D2B955-0F14-4C61-B22A-F771CCF89943}" dt="2020-01-30T15:51:55.904" v="299" actId="1076"/>
          <ac:picMkLst>
            <pc:docMk/>
            <pc:sldMk cId="4035167968" sldId="344"/>
            <ac:picMk id="5" creationId="{5EA39A23-AFB1-4ED2-A896-1384ECCF47DF}"/>
          </ac:picMkLst>
        </pc:picChg>
        <pc:picChg chg="mod">
          <ac:chgData name="Li Boxi" userId="8268128b7b4c549d" providerId="LiveId" clId="{A1D2B955-0F14-4C61-B22A-F771CCF89943}" dt="2020-01-30T15:51:55.904" v="299" actId="1076"/>
          <ac:picMkLst>
            <pc:docMk/>
            <pc:sldMk cId="4035167968" sldId="344"/>
            <ac:picMk id="7" creationId="{75D59401-FE2E-4478-9700-62B1DB6CD823}"/>
          </ac:picMkLst>
        </pc:picChg>
        <pc:picChg chg="mod">
          <ac:chgData name="Li Boxi" userId="8268128b7b4c549d" providerId="LiveId" clId="{A1D2B955-0F14-4C61-B22A-F771CCF89943}" dt="2020-01-30T15:51:00.129" v="289" actId="1076"/>
          <ac:picMkLst>
            <pc:docMk/>
            <pc:sldMk cId="4035167968" sldId="344"/>
            <ac:picMk id="21" creationId="{16981F75-9FCC-494C-BDE1-6D122BA1F62B}"/>
          </ac:picMkLst>
        </pc:picChg>
        <pc:picChg chg="mod">
          <ac:chgData name="Li Boxi" userId="8268128b7b4c549d" providerId="LiveId" clId="{A1D2B955-0F14-4C61-B22A-F771CCF89943}" dt="2020-01-30T15:51:00.129" v="289" actId="1076"/>
          <ac:picMkLst>
            <pc:docMk/>
            <pc:sldMk cId="4035167968" sldId="344"/>
            <ac:picMk id="22" creationId="{3E4DAD0D-5510-4F46-8377-1729C4CC0F53}"/>
          </ac:picMkLst>
        </pc:picChg>
        <pc:picChg chg="mod">
          <ac:chgData name="Li Boxi" userId="8268128b7b4c549d" providerId="LiveId" clId="{A1D2B955-0F14-4C61-B22A-F771CCF89943}" dt="2020-01-30T15:51:00.129" v="289" actId="1076"/>
          <ac:picMkLst>
            <pc:docMk/>
            <pc:sldMk cId="4035167968" sldId="344"/>
            <ac:picMk id="23" creationId="{B0006255-7294-42FD-B3FE-5DAF72A993AD}"/>
          </ac:picMkLst>
        </pc:picChg>
        <pc:picChg chg="mod">
          <ac:chgData name="Li Boxi" userId="8268128b7b4c549d" providerId="LiveId" clId="{A1D2B955-0F14-4C61-B22A-F771CCF89943}" dt="2020-01-30T15:51:55.904" v="299" actId="1076"/>
          <ac:picMkLst>
            <pc:docMk/>
            <pc:sldMk cId="4035167968" sldId="344"/>
            <ac:picMk id="24" creationId="{2B62D2F4-5789-483B-8368-12CB03CD97C5}"/>
          </ac:picMkLst>
        </pc:picChg>
        <pc:picChg chg="mod">
          <ac:chgData name="Li Boxi" userId="8268128b7b4c549d" providerId="LiveId" clId="{A1D2B955-0F14-4C61-B22A-F771CCF89943}" dt="2020-01-30T15:51:55.904" v="299" actId="1076"/>
          <ac:picMkLst>
            <pc:docMk/>
            <pc:sldMk cId="4035167968" sldId="344"/>
            <ac:picMk id="25" creationId="{F75FEAE1-CAEF-4455-A604-C0BD309FAD3D}"/>
          </ac:picMkLst>
        </pc:picChg>
        <pc:picChg chg="mod">
          <ac:chgData name="Li Boxi" userId="8268128b7b4c549d" providerId="LiveId" clId="{A1D2B955-0F14-4C61-B22A-F771CCF89943}" dt="2020-01-30T15:51:00.129" v="289" actId="1076"/>
          <ac:picMkLst>
            <pc:docMk/>
            <pc:sldMk cId="4035167968" sldId="344"/>
            <ac:picMk id="26" creationId="{29737E76-E72B-4443-9E8E-555E509BC67F}"/>
          </ac:picMkLst>
        </pc:picChg>
        <pc:picChg chg="mod">
          <ac:chgData name="Li Boxi" userId="8268128b7b4c549d" providerId="LiveId" clId="{A1D2B955-0F14-4C61-B22A-F771CCF89943}" dt="2020-01-30T15:51:55.904" v="299" actId="1076"/>
          <ac:picMkLst>
            <pc:docMk/>
            <pc:sldMk cId="4035167968" sldId="344"/>
            <ac:picMk id="28" creationId="{96C3FDEB-5F99-4B8E-84D1-4EEF98DB6A44}"/>
          </ac:picMkLst>
        </pc:picChg>
        <pc:picChg chg="mod">
          <ac:chgData name="Li Boxi" userId="8268128b7b4c549d" providerId="LiveId" clId="{A1D2B955-0F14-4C61-B22A-F771CCF89943}" dt="2020-01-30T15:51:55.904" v="299" actId="1076"/>
          <ac:picMkLst>
            <pc:docMk/>
            <pc:sldMk cId="4035167968" sldId="344"/>
            <ac:picMk id="30" creationId="{1E528448-46AE-45DE-9320-B2970C4C8F94}"/>
          </ac:picMkLst>
        </pc:picChg>
        <pc:picChg chg="add mod">
          <ac:chgData name="Li Boxi" userId="8268128b7b4c549d" providerId="LiveId" clId="{A1D2B955-0F14-4C61-B22A-F771CCF89943}" dt="2020-01-30T15:52:00.372" v="301" actId="1076"/>
          <ac:picMkLst>
            <pc:docMk/>
            <pc:sldMk cId="4035167968" sldId="344"/>
            <ac:picMk id="36" creationId="{A480BBEF-BD0A-48FE-A4D7-810CB094B3F3}"/>
          </ac:picMkLst>
        </pc:picChg>
      </pc:sldChg>
      <pc:sldChg chg="addSp delSp modSp addCm delCm">
        <pc:chgData name="Li Boxi" userId="8268128b7b4c549d" providerId="LiveId" clId="{A1D2B955-0F14-4C61-B22A-F771CCF89943}" dt="2020-01-30T15:34:50.581" v="145" actId="1076"/>
        <pc:sldMkLst>
          <pc:docMk/>
          <pc:sldMk cId="4015710130" sldId="347"/>
        </pc:sldMkLst>
        <pc:spChg chg="add del mod">
          <ac:chgData name="Li Boxi" userId="8268128b7b4c549d" providerId="LiveId" clId="{A1D2B955-0F14-4C61-B22A-F771CCF89943}" dt="2020-01-30T15:24:13.540" v="59"/>
          <ac:spMkLst>
            <pc:docMk/>
            <pc:sldMk cId="4015710130" sldId="347"/>
            <ac:spMk id="5" creationId="{079C7DB1-1E9E-4F70-B63D-A5FCFC097307}"/>
          </ac:spMkLst>
        </pc:spChg>
        <pc:spChg chg="add mod">
          <ac:chgData name="Li Boxi" userId="8268128b7b4c549d" providerId="LiveId" clId="{A1D2B955-0F14-4C61-B22A-F771CCF89943}" dt="2020-01-30T15:32:51.426" v="117" actId="1076"/>
          <ac:spMkLst>
            <pc:docMk/>
            <pc:sldMk cId="4015710130" sldId="347"/>
            <ac:spMk id="6" creationId="{692BD3DC-1D60-4520-B153-FAF51A0EB7F5}"/>
          </ac:spMkLst>
        </pc:spChg>
        <pc:spChg chg="add mod">
          <ac:chgData name="Li Boxi" userId="8268128b7b4c549d" providerId="LiveId" clId="{A1D2B955-0F14-4C61-B22A-F771CCF89943}" dt="2020-01-30T15:33:24.434" v="138" actId="1076"/>
          <ac:spMkLst>
            <pc:docMk/>
            <pc:sldMk cId="4015710130" sldId="347"/>
            <ac:spMk id="7" creationId="{3D3E3781-7092-4E31-AB16-C63467DE436D}"/>
          </ac:spMkLst>
        </pc:spChg>
        <pc:spChg chg="add del">
          <ac:chgData name="Li Boxi" userId="8268128b7b4c549d" providerId="LiveId" clId="{A1D2B955-0F14-4C61-B22A-F771CCF89943}" dt="2020-01-30T15:34:33.725" v="140"/>
          <ac:spMkLst>
            <pc:docMk/>
            <pc:sldMk cId="4015710130" sldId="347"/>
            <ac:spMk id="8" creationId="{107E2FF6-7CB3-463C-89B7-E18375D9C532}"/>
          </ac:spMkLst>
        </pc:spChg>
        <pc:spChg chg="add mod">
          <ac:chgData name="Li Boxi" userId="8268128b7b4c549d" providerId="LiveId" clId="{A1D2B955-0F14-4C61-B22A-F771CCF89943}" dt="2020-01-30T15:34:50.581" v="145" actId="1076"/>
          <ac:spMkLst>
            <pc:docMk/>
            <pc:sldMk cId="4015710130" sldId="347"/>
            <ac:spMk id="9" creationId="{1CAF0AB6-4581-4D79-AE7D-9A3DB10BC616}"/>
          </ac:spMkLst>
        </pc:spChg>
        <pc:grpChg chg="add mod">
          <ac:chgData name="Li Boxi" userId="8268128b7b4c549d" providerId="LiveId" clId="{A1D2B955-0F14-4C61-B22A-F771CCF89943}" dt="2020-01-30T15:23:49.715" v="5" actId="1076"/>
          <ac:grpSpMkLst>
            <pc:docMk/>
            <pc:sldMk cId="4015710130" sldId="347"/>
            <ac:grpSpMk id="3" creationId="{3B53F821-613C-4A8F-A12D-124D3F7318E1}"/>
          </ac:grpSpMkLst>
        </pc:grpChg>
        <pc:picChg chg="del">
          <ac:chgData name="Li Boxi" userId="8268128b7b4c549d" providerId="LiveId" clId="{A1D2B955-0F14-4C61-B22A-F771CCF89943}" dt="2020-01-30T15:23:27.893" v="0" actId="478"/>
          <ac:picMkLst>
            <pc:docMk/>
            <pc:sldMk cId="4015710130" sldId="347"/>
            <ac:picMk id="1028" creationId="{CAF3D209-99AB-4676-B995-8EB732DDE545}"/>
          </ac:picMkLst>
        </pc:picChg>
        <pc:picChg chg="mod">
          <ac:chgData name="Li Boxi" userId="8268128b7b4c549d" providerId="LiveId" clId="{A1D2B955-0F14-4C61-B22A-F771CCF89943}" dt="2020-01-30T15:23:48.420" v="4" actId="164"/>
          <ac:picMkLst>
            <pc:docMk/>
            <pc:sldMk cId="4015710130" sldId="347"/>
            <ac:picMk id="1030" creationId="{98B1F2CE-3F4F-4CB2-9E1D-959FCF70FF27}"/>
          </ac:picMkLst>
        </pc:picChg>
        <pc:picChg chg="mod">
          <ac:chgData name="Li Boxi" userId="8268128b7b4c549d" providerId="LiveId" clId="{A1D2B955-0F14-4C61-B22A-F771CCF89943}" dt="2020-01-30T15:34:50.581" v="145" actId="1076"/>
          <ac:picMkLst>
            <pc:docMk/>
            <pc:sldMk cId="4015710130" sldId="347"/>
            <ac:picMk id="1032" creationId="{BD2F1E86-53F0-4393-9894-3877FDA7E96F}"/>
          </ac:picMkLst>
        </pc:picChg>
        <pc:picChg chg="mod">
          <ac:chgData name="Li Boxi" userId="8268128b7b4c549d" providerId="LiveId" clId="{A1D2B955-0F14-4C61-B22A-F771CCF89943}" dt="2020-01-30T15:23:48.420" v="4" actId="164"/>
          <ac:picMkLst>
            <pc:docMk/>
            <pc:sldMk cId="4015710130" sldId="347"/>
            <ac:picMk id="1034" creationId="{0F0389EE-92BB-41FF-A9D2-445CF6367C82}"/>
          </ac:picMkLst>
        </pc:picChg>
        <pc:picChg chg="mod">
          <ac:chgData name="Li Boxi" userId="8268128b7b4c549d" providerId="LiveId" clId="{A1D2B955-0F14-4C61-B22A-F771CCF89943}" dt="2020-01-30T15:33:10.132" v="119" actId="1076"/>
          <ac:picMkLst>
            <pc:docMk/>
            <pc:sldMk cId="4015710130" sldId="347"/>
            <ac:picMk id="1036" creationId="{B10E3A9D-DFCE-4F6E-A9D8-F43971781E9B}"/>
          </ac:picMkLst>
        </pc:picChg>
      </pc:sldChg>
      <pc:sldChg chg="delCm">
        <pc:chgData name="Li Boxi" userId="8268128b7b4c549d" providerId="LiveId" clId="{A1D2B955-0F14-4C61-B22A-F771CCF89943}" dt="2020-01-30T15:59:20.602" v="312" actId="1592"/>
        <pc:sldMkLst>
          <pc:docMk/>
          <pc:sldMk cId="748548589" sldId="351"/>
        </pc:sldMkLst>
      </pc:sldChg>
    </pc:docChg>
  </pc:docChgLst>
  <pc:docChgLst>
    <pc:chgData name="Li Boxi" userId="8268128b7b4c549d" providerId="LiveId" clId="{9A0EF922-0649-412B-B3AF-DC9BC7848945}"/>
    <pc:docChg chg="undo redo custSel addSld delSld modSld sldOrd modMainMaster">
      <pc:chgData name="Li Boxi" userId="8268128b7b4c549d" providerId="LiveId" clId="{9A0EF922-0649-412B-B3AF-DC9BC7848945}" dt="2020-01-29T17:06:40.742" v="8701" actId="1076"/>
      <pc:docMkLst>
        <pc:docMk/>
      </pc:docMkLst>
      <pc:sldChg chg="addSp delSp modSp">
        <pc:chgData name="Li Boxi" userId="8268128b7b4c549d" providerId="LiveId" clId="{9A0EF922-0649-412B-B3AF-DC9BC7848945}" dt="2020-01-27T23:08:28.827" v="8507" actId="113"/>
        <pc:sldMkLst>
          <pc:docMk/>
          <pc:sldMk cId="3920912345" sldId="256"/>
        </pc:sldMkLst>
        <pc:spChg chg="mod">
          <ac:chgData name="Li Boxi" userId="8268128b7b4c549d" providerId="LiveId" clId="{9A0EF922-0649-412B-B3AF-DC9BC7848945}" dt="2020-01-27T23:08:28.827" v="8507" actId="113"/>
          <ac:spMkLst>
            <pc:docMk/>
            <pc:sldMk cId="3920912345" sldId="256"/>
            <ac:spMk id="2" creationId="{85C8285D-C38D-405F-9A68-7CB68D966150}"/>
          </ac:spMkLst>
        </pc:spChg>
        <pc:spChg chg="mod">
          <ac:chgData name="Li Boxi" userId="8268128b7b4c549d" providerId="LiveId" clId="{9A0EF922-0649-412B-B3AF-DC9BC7848945}" dt="2020-01-27T19:51:42.297" v="6387" actId="1076"/>
          <ac:spMkLst>
            <pc:docMk/>
            <pc:sldMk cId="3920912345" sldId="256"/>
            <ac:spMk id="3" creationId="{52E5DB42-246E-4CD6-B5CC-A3F5990DAEC1}"/>
          </ac:spMkLst>
        </pc:spChg>
        <pc:spChg chg="add del mod">
          <ac:chgData name="Li Boxi" userId="8268128b7b4c549d" providerId="LiveId" clId="{9A0EF922-0649-412B-B3AF-DC9BC7848945}" dt="2020-01-27T19:51:31.756" v="6384" actId="478"/>
          <ac:spMkLst>
            <pc:docMk/>
            <pc:sldMk cId="3920912345" sldId="256"/>
            <ac:spMk id="6" creationId="{A58BCD70-5C4E-4702-9DAF-956BE92E6319}"/>
          </ac:spMkLst>
        </pc:spChg>
        <pc:picChg chg="add mod">
          <ac:chgData name="Li Boxi" userId="8268128b7b4c549d" providerId="LiveId" clId="{9A0EF922-0649-412B-B3AF-DC9BC7848945}" dt="2020-01-27T19:51:39.311" v="6386" actId="1076"/>
          <ac:picMkLst>
            <pc:docMk/>
            <pc:sldMk cId="3920912345" sldId="256"/>
            <ac:picMk id="4" creationId="{6269BC12-701E-43A2-BDA5-F3A85FE02BDC}"/>
          </ac:picMkLst>
        </pc:picChg>
        <pc:picChg chg="add mod">
          <ac:chgData name="Li Boxi" userId="8268128b7b4c549d" providerId="LiveId" clId="{9A0EF922-0649-412B-B3AF-DC9BC7848945}" dt="2020-01-27T19:51:39.311" v="6386" actId="1076"/>
          <ac:picMkLst>
            <pc:docMk/>
            <pc:sldMk cId="3920912345" sldId="256"/>
            <ac:picMk id="5" creationId="{A9EB6CD5-1350-4EAC-9C35-502892C1B316}"/>
          </ac:picMkLst>
        </pc:picChg>
        <pc:picChg chg="add mod">
          <ac:chgData name="Li Boxi" userId="8268128b7b4c549d" providerId="LiveId" clId="{9A0EF922-0649-412B-B3AF-DC9BC7848945}" dt="2020-01-27T19:51:39.311" v="6386" actId="1076"/>
          <ac:picMkLst>
            <pc:docMk/>
            <pc:sldMk cId="3920912345" sldId="256"/>
            <ac:picMk id="7" creationId="{2AD04C65-CD2B-40C3-8545-0CE73FB9FA7F}"/>
          </ac:picMkLst>
        </pc:picChg>
      </pc:sldChg>
      <pc:sldChg chg="addSp delSp modSp">
        <pc:chgData name="Li Boxi" userId="8268128b7b4c549d" providerId="LiveId" clId="{9A0EF922-0649-412B-B3AF-DC9BC7848945}" dt="2020-01-26T16:16:02.869" v="3776" actId="1076"/>
        <pc:sldMkLst>
          <pc:docMk/>
          <pc:sldMk cId="679466957" sldId="320"/>
        </pc:sldMkLst>
        <pc:spChg chg="mod">
          <ac:chgData name="Li Boxi" userId="8268128b7b4c549d" providerId="LiveId" clId="{9A0EF922-0649-412B-B3AF-DC9BC7848945}" dt="2020-01-26T16:13:40.102" v="3690"/>
          <ac:spMkLst>
            <pc:docMk/>
            <pc:sldMk cId="679466957" sldId="320"/>
            <ac:spMk id="3" creationId="{BCEED93D-C894-49C6-81EC-7E3FB6C5B44E}"/>
          </ac:spMkLst>
        </pc:spChg>
        <pc:spChg chg="add del">
          <ac:chgData name="Li Boxi" userId="8268128b7b4c549d" providerId="LiveId" clId="{9A0EF922-0649-412B-B3AF-DC9BC7848945}" dt="2020-01-26T16:03:59.054" v="3597" actId="478"/>
          <ac:spMkLst>
            <pc:docMk/>
            <pc:sldMk cId="679466957" sldId="320"/>
            <ac:spMk id="6" creationId="{1DA654CE-3013-48D9-A28B-B2F9E65DC9A7}"/>
          </ac:spMkLst>
        </pc:spChg>
        <pc:spChg chg="add mod">
          <ac:chgData name="Li Boxi" userId="8268128b7b4c549d" providerId="LiveId" clId="{9A0EF922-0649-412B-B3AF-DC9BC7848945}" dt="2020-01-26T16:16:02.869" v="3776" actId="1076"/>
          <ac:spMkLst>
            <pc:docMk/>
            <pc:sldMk cId="679466957" sldId="320"/>
            <ac:spMk id="7" creationId="{478B6B35-7E7A-48FC-A52F-78D7F49AD61A}"/>
          </ac:spMkLst>
        </pc:spChg>
        <pc:spChg chg="add mod">
          <ac:chgData name="Li Boxi" userId="8268128b7b4c549d" providerId="LiveId" clId="{9A0EF922-0649-412B-B3AF-DC9BC7848945}" dt="2020-01-26T16:15:34.362" v="3766" actId="1076"/>
          <ac:spMkLst>
            <pc:docMk/>
            <pc:sldMk cId="679466957" sldId="320"/>
            <ac:spMk id="10" creationId="{3AB893FD-E892-433D-A309-47B66942B1E8}"/>
          </ac:spMkLst>
        </pc:spChg>
        <pc:picChg chg="add mod">
          <ac:chgData name="Li Boxi" userId="8268128b7b4c549d" providerId="LiveId" clId="{9A0EF922-0649-412B-B3AF-DC9BC7848945}" dt="2020-01-26T16:14:59.838" v="3740" actId="1076"/>
          <ac:picMkLst>
            <pc:docMk/>
            <pc:sldMk cId="679466957" sldId="320"/>
            <ac:picMk id="5" creationId="{FABD9FFB-7D3A-4892-908E-0DB8C7C21B15}"/>
          </ac:picMkLst>
        </pc:picChg>
        <pc:picChg chg="add mod">
          <ac:chgData name="Li Boxi" userId="8268128b7b4c549d" providerId="LiveId" clId="{9A0EF922-0649-412B-B3AF-DC9BC7848945}" dt="2020-01-26T16:15:34.362" v="3766" actId="1076"/>
          <ac:picMkLst>
            <pc:docMk/>
            <pc:sldMk cId="679466957" sldId="320"/>
            <ac:picMk id="9" creationId="{4606033F-F7D2-41D6-9FCF-4CDFDDE9A851}"/>
          </ac:picMkLst>
        </pc:picChg>
        <pc:picChg chg="add mod">
          <ac:chgData name="Li Boxi" userId="8268128b7b4c549d" providerId="LiveId" clId="{9A0EF922-0649-412B-B3AF-DC9BC7848945}" dt="2020-01-26T16:15:45.606" v="3771" actId="1076"/>
          <ac:picMkLst>
            <pc:docMk/>
            <pc:sldMk cId="679466957" sldId="320"/>
            <ac:picMk id="2050" creationId="{0673BBF6-6383-44C8-8639-26C614F56468}"/>
          </ac:picMkLst>
        </pc:picChg>
        <pc:picChg chg="add mod">
          <ac:chgData name="Li Boxi" userId="8268128b7b4c549d" providerId="LiveId" clId="{9A0EF922-0649-412B-B3AF-DC9BC7848945}" dt="2020-01-26T16:15:37.071" v="3767" actId="1076"/>
          <ac:picMkLst>
            <pc:docMk/>
            <pc:sldMk cId="679466957" sldId="320"/>
            <ac:picMk id="2052" creationId="{5C0927D1-8627-4FC0-A44E-FE2B1D23D57C}"/>
          </ac:picMkLst>
        </pc:picChg>
        <pc:picChg chg="add mod">
          <ac:chgData name="Li Boxi" userId="8268128b7b4c549d" providerId="LiveId" clId="{9A0EF922-0649-412B-B3AF-DC9BC7848945}" dt="2020-01-26T16:15:43.492" v="3770" actId="1076"/>
          <ac:picMkLst>
            <pc:docMk/>
            <pc:sldMk cId="679466957" sldId="320"/>
            <ac:picMk id="2054" creationId="{0F576E9B-5E79-43D9-A9E9-F163A2461EF7}"/>
          </ac:picMkLst>
        </pc:picChg>
        <pc:picChg chg="add mod">
          <ac:chgData name="Li Boxi" userId="8268128b7b4c549d" providerId="LiveId" clId="{9A0EF922-0649-412B-B3AF-DC9BC7848945}" dt="2020-01-26T16:15:38.790" v="3768" actId="1076"/>
          <ac:picMkLst>
            <pc:docMk/>
            <pc:sldMk cId="679466957" sldId="320"/>
            <ac:picMk id="2056" creationId="{38F4A6AA-4A3B-4A65-9BA2-231F86A5E9B2}"/>
          </ac:picMkLst>
        </pc:picChg>
      </pc:sldChg>
      <pc:sldChg chg="modSp">
        <pc:chgData name="Li Boxi" userId="8268128b7b4c549d" providerId="LiveId" clId="{9A0EF922-0649-412B-B3AF-DC9BC7848945}" dt="2020-01-26T19:12:01.637" v="4079" actId="113"/>
        <pc:sldMkLst>
          <pc:docMk/>
          <pc:sldMk cId="1741290582" sldId="334"/>
        </pc:sldMkLst>
        <pc:spChg chg="mod">
          <ac:chgData name="Li Boxi" userId="8268128b7b4c549d" providerId="LiveId" clId="{9A0EF922-0649-412B-B3AF-DC9BC7848945}" dt="2020-01-26T19:12:01.637" v="4079" actId="113"/>
          <ac:spMkLst>
            <pc:docMk/>
            <pc:sldMk cId="1741290582" sldId="334"/>
            <ac:spMk id="5" creationId="{96F3D1B8-E847-46F6-8516-997777CB6F07}"/>
          </ac:spMkLst>
        </pc:spChg>
      </pc:sldChg>
      <pc:sldChg chg="addSp delSp modSp ord addCm delCm modNotesTx">
        <pc:chgData name="Li Boxi" userId="8268128b7b4c549d" providerId="LiveId" clId="{9A0EF922-0649-412B-B3AF-DC9BC7848945}" dt="2020-01-28T09:59:18.619" v="8698" actId="1076"/>
        <pc:sldMkLst>
          <pc:docMk/>
          <pc:sldMk cId="282895289" sldId="335"/>
        </pc:sldMkLst>
        <pc:spChg chg="add mod">
          <ac:chgData name="Li Boxi" userId="8268128b7b4c549d" providerId="LiveId" clId="{9A0EF922-0649-412B-B3AF-DC9BC7848945}" dt="2020-01-26T14:43:03.383" v="3049" actId="1076"/>
          <ac:spMkLst>
            <pc:docMk/>
            <pc:sldMk cId="282895289" sldId="335"/>
            <ac:spMk id="2" creationId="{65FBC490-E9EF-4C2D-A787-646C65E9DD2D}"/>
          </ac:spMkLst>
        </pc:spChg>
        <pc:spChg chg="mod">
          <ac:chgData name="Li Boxi" userId="8268128b7b4c549d" providerId="LiveId" clId="{9A0EF922-0649-412B-B3AF-DC9BC7848945}" dt="2020-01-26T14:09:22.388" v="2922" actId="20577"/>
          <ac:spMkLst>
            <pc:docMk/>
            <pc:sldMk cId="282895289" sldId="335"/>
            <ac:spMk id="3" creationId="{BCEED93D-C894-49C6-81EC-7E3FB6C5B44E}"/>
          </ac:spMkLst>
        </pc:spChg>
        <pc:spChg chg="add mod">
          <ac:chgData name="Li Boxi" userId="8268128b7b4c549d" providerId="LiveId" clId="{9A0EF922-0649-412B-B3AF-DC9BC7848945}" dt="2020-01-28T09:59:18.619" v="8698" actId="1076"/>
          <ac:spMkLst>
            <pc:docMk/>
            <pc:sldMk cId="282895289" sldId="335"/>
            <ac:spMk id="5" creationId="{8F7888E8-7F20-45B1-8387-896142A7D234}"/>
          </ac:spMkLst>
        </pc:spChg>
        <pc:spChg chg="del">
          <ac:chgData name="Li Boxi" userId="8268128b7b4c549d" providerId="LiveId" clId="{9A0EF922-0649-412B-B3AF-DC9BC7848945}" dt="2020-01-25T10:09:47.175" v="31" actId="478"/>
          <ac:spMkLst>
            <pc:docMk/>
            <pc:sldMk cId="282895289" sldId="335"/>
            <ac:spMk id="6" creationId="{1DA654CE-3013-48D9-A28B-B2F9E65DC9A7}"/>
          </ac:spMkLst>
        </pc:spChg>
        <pc:spChg chg="add del mod">
          <ac:chgData name="Li Boxi" userId="8268128b7b4c549d" providerId="LiveId" clId="{9A0EF922-0649-412B-B3AF-DC9BC7848945}" dt="2020-01-26T14:35:56.876" v="3038" actId="478"/>
          <ac:spMkLst>
            <pc:docMk/>
            <pc:sldMk cId="282895289" sldId="335"/>
            <ac:spMk id="6" creationId="{D90F0912-1BC3-4A53-BB00-42CBF2A70CF4}"/>
          </ac:spMkLst>
        </pc:spChg>
        <pc:spChg chg="add mod">
          <ac:chgData name="Li Boxi" userId="8268128b7b4c549d" providerId="LiveId" clId="{9A0EF922-0649-412B-B3AF-DC9BC7848945}" dt="2020-01-26T14:43:05.441" v="3050" actId="1076"/>
          <ac:spMkLst>
            <pc:docMk/>
            <pc:sldMk cId="282895289" sldId="335"/>
            <ac:spMk id="7" creationId="{5B9CACE7-4DF2-411D-8BA6-48A27BAC876C}"/>
          </ac:spMkLst>
        </pc:spChg>
        <pc:spChg chg="add mod">
          <ac:chgData name="Li Boxi" userId="8268128b7b4c549d" providerId="LiveId" clId="{9A0EF922-0649-412B-B3AF-DC9BC7848945}" dt="2020-01-26T14:44:12.741" v="3081" actId="1076"/>
          <ac:spMkLst>
            <pc:docMk/>
            <pc:sldMk cId="282895289" sldId="335"/>
            <ac:spMk id="8" creationId="{990EDF33-6EB8-4F82-BD79-CB2DAA6FB136}"/>
          </ac:spMkLst>
        </pc:spChg>
        <pc:spChg chg="add mod">
          <ac:chgData name="Li Boxi" userId="8268128b7b4c549d" providerId="LiveId" clId="{9A0EF922-0649-412B-B3AF-DC9BC7848945}" dt="2020-01-26T20:04:52.431" v="4808" actId="552"/>
          <ac:spMkLst>
            <pc:docMk/>
            <pc:sldMk cId="282895289" sldId="335"/>
            <ac:spMk id="9" creationId="{9DF03B21-F041-41D4-B021-4C458F8C6470}"/>
          </ac:spMkLst>
        </pc:spChg>
        <pc:spChg chg="add del mod">
          <ac:chgData name="Li Boxi" userId="8268128b7b4c549d" providerId="LiveId" clId="{9A0EF922-0649-412B-B3AF-DC9BC7848945}" dt="2020-01-26T13:24:13.665" v="2597" actId="478"/>
          <ac:spMkLst>
            <pc:docMk/>
            <pc:sldMk cId="282895289" sldId="335"/>
            <ac:spMk id="9" creationId="{D992E469-65DC-4B2C-BD3D-60FEDFB13F1C}"/>
          </ac:spMkLst>
        </pc:spChg>
        <pc:spChg chg="add mod">
          <ac:chgData name="Li Boxi" userId="8268128b7b4c549d" providerId="LiveId" clId="{9A0EF922-0649-412B-B3AF-DC9BC7848945}" dt="2020-01-26T20:04:52.431" v="4808" actId="552"/>
          <ac:spMkLst>
            <pc:docMk/>
            <pc:sldMk cId="282895289" sldId="335"/>
            <ac:spMk id="10" creationId="{4BD0ABCE-DEB6-475F-869F-8E6589D850EA}"/>
          </ac:spMkLst>
        </pc:spChg>
        <pc:spChg chg="add mod">
          <ac:chgData name="Li Boxi" userId="8268128b7b4c549d" providerId="LiveId" clId="{9A0EF922-0649-412B-B3AF-DC9BC7848945}" dt="2020-01-26T20:04:52.431" v="4808" actId="552"/>
          <ac:spMkLst>
            <pc:docMk/>
            <pc:sldMk cId="282895289" sldId="335"/>
            <ac:spMk id="11" creationId="{6FA9AF8E-589A-4D82-8BB3-C8C58211F468}"/>
          </ac:spMkLst>
        </pc:spChg>
        <pc:spChg chg="add mod">
          <ac:chgData name="Li Boxi" userId="8268128b7b4c549d" providerId="LiveId" clId="{9A0EF922-0649-412B-B3AF-DC9BC7848945}" dt="2020-01-26T19:30:17.589" v="4174" actId="1076"/>
          <ac:spMkLst>
            <pc:docMk/>
            <pc:sldMk cId="282895289" sldId="335"/>
            <ac:spMk id="12" creationId="{BCE069F4-2045-4FD4-9DE8-0891A6DCF696}"/>
          </ac:spMkLst>
        </pc:spChg>
        <pc:spChg chg="add del mod">
          <ac:chgData name="Li Boxi" userId="8268128b7b4c549d" providerId="LiveId" clId="{9A0EF922-0649-412B-B3AF-DC9BC7848945}" dt="2020-01-26T19:29:47.728" v="4168" actId="11529"/>
          <ac:spMkLst>
            <pc:docMk/>
            <pc:sldMk cId="282895289" sldId="335"/>
            <ac:spMk id="13" creationId="{58045AF5-7099-49E7-95EE-4373DCA9E2DA}"/>
          </ac:spMkLst>
        </pc:spChg>
        <pc:spChg chg="add mod">
          <ac:chgData name="Li Boxi" userId="8268128b7b4c549d" providerId="LiveId" clId="{9A0EF922-0649-412B-B3AF-DC9BC7848945}" dt="2020-01-26T19:30:17.589" v="4174" actId="1076"/>
          <ac:spMkLst>
            <pc:docMk/>
            <pc:sldMk cId="282895289" sldId="335"/>
            <ac:spMk id="14" creationId="{229D3306-1341-4605-AE17-AF298E327AEA}"/>
          </ac:spMkLst>
        </pc:spChg>
        <pc:spChg chg="add mod">
          <ac:chgData name="Li Boxi" userId="8268128b7b4c549d" providerId="LiveId" clId="{9A0EF922-0649-412B-B3AF-DC9BC7848945}" dt="2020-01-26T22:15:17.401" v="5693" actId="1076"/>
          <ac:spMkLst>
            <pc:docMk/>
            <pc:sldMk cId="282895289" sldId="335"/>
            <ac:spMk id="15" creationId="{BEFEFDBC-5EFD-449B-AFC8-F484AFE947B5}"/>
          </ac:spMkLst>
        </pc:spChg>
        <pc:spChg chg="add mod">
          <ac:chgData name="Li Boxi" userId="8268128b7b4c549d" providerId="LiveId" clId="{9A0EF922-0649-412B-B3AF-DC9BC7848945}" dt="2020-01-26T13:34:49.988" v="2680" actId="1076"/>
          <ac:spMkLst>
            <pc:docMk/>
            <pc:sldMk cId="282895289" sldId="335"/>
            <ac:spMk id="18" creationId="{2CED7745-054A-440B-879C-5793172F3E7B}"/>
          </ac:spMkLst>
        </pc:spChg>
        <pc:spChg chg="add mod">
          <ac:chgData name="Li Boxi" userId="8268128b7b4c549d" providerId="LiveId" clId="{9A0EF922-0649-412B-B3AF-DC9BC7848945}" dt="2020-01-26T13:34:49.988" v="2680" actId="1076"/>
          <ac:spMkLst>
            <pc:docMk/>
            <pc:sldMk cId="282895289" sldId="335"/>
            <ac:spMk id="19" creationId="{DA34AF5B-4B80-4078-A6A0-8F0E4F01A8F4}"/>
          </ac:spMkLst>
        </pc:spChg>
        <pc:spChg chg="add mod">
          <ac:chgData name="Li Boxi" userId="8268128b7b4c549d" providerId="LiveId" clId="{9A0EF922-0649-412B-B3AF-DC9BC7848945}" dt="2020-01-26T13:29:21.399" v="2639" actId="1076"/>
          <ac:spMkLst>
            <pc:docMk/>
            <pc:sldMk cId="282895289" sldId="335"/>
            <ac:spMk id="20" creationId="{1B6F7691-A716-4E69-BA85-F698BAB19A0C}"/>
          </ac:spMkLst>
        </pc:spChg>
        <pc:spChg chg="add mod">
          <ac:chgData name="Li Boxi" userId="8268128b7b4c549d" providerId="LiveId" clId="{9A0EF922-0649-412B-B3AF-DC9BC7848945}" dt="2020-01-26T13:29:31.431" v="2642" actId="1076"/>
          <ac:spMkLst>
            <pc:docMk/>
            <pc:sldMk cId="282895289" sldId="335"/>
            <ac:spMk id="21" creationId="{4B6805FC-4940-418F-8D62-FF06A27C38FD}"/>
          </ac:spMkLst>
        </pc:spChg>
        <pc:spChg chg="add mod">
          <ac:chgData name="Li Boxi" userId="8268128b7b4c549d" providerId="LiveId" clId="{9A0EF922-0649-412B-B3AF-DC9BC7848945}" dt="2020-01-26T20:04:52.431" v="4808" actId="552"/>
          <ac:spMkLst>
            <pc:docMk/>
            <pc:sldMk cId="282895289" sldId="335"/>
            <ac:spMk id="22" creationId="{EA3BDEB9-A547-4EB8-BD75-78701ECA0628}"/>
          </ac:spMkLst>
        </pc:spChg>
        <pc:spChg chg="add mod">
          <ac:chgData name="Li Boxi" userId="8268128b7b4c549d" providerId="LiveId" clId="{9A0EF922-0649-412B-B3AF-DC9BC7848945}" dt="2020-01-26T19:29:03.767" v="4136" actId="571"/>
          <ac:spMkLst>
            <pc:docMk/>
            <pc:sldMk cId="282895289" sldId="335"/>
            <ac:spMk id="24" creationId="{50F1D4F9-3D57-45D4-8CF0-F316AAFB8A7B}"/>
          </ac:spMkLst>
        </pc:spChg>
        <pc:spChg chg="add mod">
          <ac:chgData name="Li Boxi" userId="8268128b7b4c549d" providerId="LiveId" clId="{9A0EF922-0649-412B-B3AF-DC9BC7848945}" dt="2020-01-26T13:34:49.988" v="2680" actId="1076"/>
          <ac:spMkLst>
            <pc:docMk/>
            <pc:sldMk cId="282895289" sldId="335"/>
            <ac:spMk id="30" creationId="{B9AE5C7A-F237-4F75-8679-A0BC2D1C9683}"/>
          </ac:spMkLst>
        </pc:spChg>
        <pc:spChg chg="add mod">
          <ac:chgData name="Li Boxi" userId="8268128b7b4c549d" providerId="LiveId" clId="{9A0EF922-0649-412B-B3AF-DC9BC7848945}" dt="2020-01-26T13:34:49.988" v="2680" actId="1076"/>
          <ac:spMkLst>
            <pc:docMk/>
            <pc:sldMk cId="282895289" sldId="335"/>
            <ac:spMk id="31" creationId="{C596193C-49C8-4347-8E63-EA492D5C5621}"/>
          </ac:spMkLst>
        </pc:spChg>
        <pc:spChg chg="add mod">
          <ac:chgData name="Li Boxi" userId="8268128b7b4c549d" providerId="LiveId" clId="{9A0EF922-0649-412B-B3AF-DC9BC7848945}" dt="2020-01-26T19:30:19.993" v="4175" actId="1076"/>
          <ac:spMkLst>
            <pc:docMk/>
            <pc:sldMk cId="282895289" sldId="335"/>
            <ac:spMk id="32" creationId="{A73E0360-970E-457B-A186-9A97EB4904FA}"/>
          </ac:spMkLst>
        </pc:spChg>
        <pc:spChg chg="add mod">
          <ac:chgData name="Li Boxi" userId="8268128b7b4c549d" providerId="LiveId" clId="{9A0EF922-0649-412B-B3AF-DC9BC7848945}" dt="2020-01-26T19:30:23.701" v="4176" actId="1076"/>
          <ac:spMkLst>
            <pc:docMk/>
            <pc:sldMk cId="282895289" sldId="335"/>
            <ac:spMk id="33" creationId="{2A79FF09-581E-449A-B31B-3883DEAC4D85}"/>
          </ac:spMkLst>
        </pc:spChg>
        <pc:spChg chg="add mod">
          <ac:chgData name="Li Boxi" userId="8268128b7b4c549d" providerId="LiveId" clId="{9A0EF922-0649-412B-B3AF-DC9BC7848945}" dt="2020-01-26T22:15:20.677" v="5694" actId="1076"/>
          <ac:spMkLst>
            <pc:docMk/>
            <pc:sldMk cId="282895289" sldId="335"/>
            <ac:spMk id="34" creationId="{CAAFB0C5-276B-468D-BB33-12E5E0D9F752}"/>
          </ac:spMkLst>
        </pc:spChg>
        <pc:spChg chg="add mod">
          <ac:chgData name="Li Boxi" userId="8268128b7b4c549d" providerId="LiveId" clId="{9A0EF922-0649-412B-B3AF-DC9BC7848945}" dt="2020-01-26T22:15:28.590" v="5700" actId="1076"/>
          <ac:spMkLst>
            <pc:docMk/>
            <pc:sldMk cId="282895289" sldId="335"/>
            <ac:spMk id="35" creationId="{F53A66E7-1D27-4005-A80B-805E26C4CF3E}"/>
          </ac:spMkLst>
        </pc:spChg>
        <pc:spChg chg="add mod">
          <ac:chgData name="Li Boxi" userId="8268128b7b4c549d" providerId="LiveId" clId="{9A0EF922-0649-412B-B3AF-DC9BC7848945}" dt="2020-01-26T22:15:35.987" v="5704" actId="1076"/>
          <ac:spMkLst>
            <pc:docMk/>
            <pc:sldMk cId="282895289" sldId="335"/>
            <ac:spMk id="36" creationId="{051DBE5F-C553-44AE-A501-D9643ADEE7A8}"/>
          </ac:spMkLst>
        </pc:spChg>
        <pc:picChg chg="add del mod">
          <ac:chgData name="Li Boxi" userId="8268128b7b4c549d" providerId="LiveId" clId="{9A0EF922-0649-412B-B3AF-DC9BC7848945}" dt="2020-01-26T13:21:41.907" v="2583" actId="478"/>
          <ac:picMkLst>
            <pc:docMk/>
            <pc:sldMk cId="282895289" sldId="335"/>
            <ac:picMk id="11" creationId="{8107CC1B-D3A5-48AC-9EA8-8C6C3D5FEFD4}"/>
          </ac:picMkLst>
        </pc:picChg>
        <pc:picChg chg="add del mod">
          <ac:chgData name="Li Boxi" userId="8268128b7b4c549d" providerId="LiveId" clId="{9A0EF922-0649-412B-B3AF-DC9BC7848945}" dt="2020-01-26T13:31:48.562" v="2662" actId="478"/>
          <ac:picMkLst>
            <pc:docMk/>
            <pc:sldMk cId="282895289" sldId="335"/>
            <ac:picMk id="13" creationId="{BA215D1D-024B-4AAA-A2CA-2B75738BCB16}"/>
          </ac:picMkLst>
        </pc:picChg>
        <pc:picChg chg="add del mod">
          <ac:chgData name="Li Boxi" userId="8268128b7b4c549d" providerId="LiveId" clId="{9A0EF922-0649-412B-B3AF-DC9BC7848945}" dt="2020-01-26T13:33:37.516" v="2672" actId="478"/>
          <ac:picMkLst>
            <pc:docMk/>
            <pc:sldMk cId="282895289" sldId="335"/>
            <ac:picMk id="15" creationId="{23C18A76-B8A3-47F0-93FC-F3151CB800A2}"/>
          </ac:picMkLst>
        </pc:picChg>
        <pc:picChg chg="add del mod">
          <ac:chgData name="Li Boxi" userId="8268128b7b4c549d" providerId="LiveId" clId="{9A0EF922-0649-412B-B3AF-DC9BC7848945}" dt="2020-01-26T13:30:41.955" v="2646" actId="478"/>
          <ac:picMkLst>
            <pc:docMk/>
            <pc:sldMk cId="282895289" sldId="335"/>
            <ac:picMk id="17" creationId="{E6A6A969-7517-4DD3-8EE8-16A6EEBC7803}"/>
          </ac:picMkLst>
        </pc:picChg>
        <pc:picChg chg="add del mod">
          <ac:chgData name="Li Boxi" userId="8268128b7b4c549d" providerId="LiveId" clId="{9A0EF922-0649-412B-B3AF-DC9BC7848945}" dt="2020-01-26T13:30:51.323" v="2649" actId="478"/>
          <ac:picMkLst>
            <pc:docMk/>
            <pc:sldMk cId="282895289" sldId="335"/>
            <ac:picMk id="23" creationId="{2131BECA-1EC6-4B1A-848E-2FE4393568F7}"/>
          </ac:picMkLst>
        </pc:picChg>
        <pc:picChg chg="add mod">
          <ac:chgData name="Li Boxi" userId="8268128b7b4c549d" providerId="LiveId" clId="{9A0EF922-0649-412B-B3AF-DC9BC7848945}" dt="2020-01-26T13:31:17.518" v="2655" actId="1076"/>
          <ac:picMkLst>
            <pc:docMk/>
            <pc:sldMk cId="282895289" sldId="335"/>
            <ac:picMk id="25" creationId="{4ED174F9-EEFC-496D-BA7B-A2098C53515D}"/>
          </ac:picMkLst>
        </pc:picChg>
        <pc:picChg chg="add mod">
          <ac:chgData name="Li Boxi" userId="8268128b7b4c549d" providerId="LiveId" clId="{9A0EF922-0649-412B-B3AF-DC9BC7848945}" dt="2020-01-26T13:34:49.988" v="2680" actId="1076"/>
          <ac:picMkLst>
            <pc:docMk/>
            <pc:sldMk cId="282895289" sldId="335"/>
            <ac:picMk id="27" creationId="{3C14A8B7-F98F-4140-873B-F5209125B50A}"/>
          </ac:picMkLst>
        </pc:picChg>
        <pc:picChg chg="add mod">
          <ac:chgData name="Li Boxi" userId="8268128b7b4c549d" providerId="LiveId" clId="{9A0EF922-0649-412B-B3AF-DC9BC7848945}" dt="2020-01-26T22:15:24.801" v="5698" actId="1076"/>
          <ac:picMkLst>
            <pc:docMk/>
            <pc:sldMk cId="282895289" sldId="335"/>
            <ac:picMk id="29" creationId="{02FEA220-C90A-4B02-8945-D3FA74C84C49}"/>
          </ac:picMkLst>
        </pc:picChg>
      </pc:sldChg>
      <pc:sldChg chg="addSp delSp modSp addCm delCm modNotesTx">
        <pc:chgData name="Li Boxi" userId="8268128b7b4c549d" providerId="LiveId" clId="{9A0EF922-0649-412B-B3AF-DC9BC7848945}" dt="2020-01-27T23:22:52.651" v="8508" actId="20577"/>
        <pc:sldMkLst>
          <pc:docMk/>
          <pc:sldMk cId="2299532580" sldId="336"/>
        </pc:sldMkLst>
        <pc:spChg chg="add del mod topLvl">
          <ac:chgData name="Li Boxi" userId="8268128b7b4c549d" providerId="LiveId" clId="{9A0EF922-0649-412B-B3AF-DC9BC7848945}" dt="2020-01-27T20:30:10.636" v="6738" actId="478"/>
          <ac:spMkLst>
            <pc:docMk/>
            <pc:sldMk cId="2299532580" sldId="336"/>
            <ac:spMk id="2" creationId="{1DE7DDDF-9850-452F-96A4-E08ACB42EF92}"/>
          </ac:spMkLst>
        </pc:spChg>
        <pc:spChg chg="mod">
          <ac:chgData name="Li Boxi" userId="8268128b7b4c549d" providerId="LiveId" clId="{9A0EF922-0649-412B-B3AF-DC9BC7848945}" dt="2020-01-26T15:27:28.187" v="3437" actId="1076"/>
          <ac:spMkLst>
            <pc:docMk/>
            <pc:sldMk cId="2299532580" sldId="336"/>
            <ac:spMk id="4" creationId="{E5E38216-01FD-4085-A28A-EAA2061EAD9C}"/>
          </ac:spMkLst>
        </pc:spChg>
        <pc:spChg chg="add del mod topLvl">
          <ac:chgData name="Li Boxi" userId="8268128b7b4c549d" providerId="LiveId" clId="{9A0EF922-0649-412B-B3AF-DC9BC7848945}" dt="2020-01-27T20:30:09.412" v="6737" actId="478"/>
          <ac:spMkLst>
            <pc:docMk/>
            <pc:sldMk cId="2299532580" sldId="336"/>
            <ac:spMk id="5" creationId="{F3367972-0CA5-4DF1-8869-3EB820C0E307}"/>
          </ac:spMkLst>
        </pc:spChg>
        <pc:spChg chg="del mod">
          <ac:chgData name="Li Boxi" userId="8268128b7b4c549d" providerId="LiveId" clId="{9A0EF922-0649-412B-B3AF-DC9BC7848945}" dt="2020-01-25T10:43:34.549" v="221" actId="478"/>
          <ac:spMkLst>
            <pc:docMk/>
            <pc:sldMk cId="2299532580" sldId="336"/>
            <ac:spMk id="6" creationId="{1DA654CE-3013-48D9-A28B-B2F9E65DC9A7}"/>
          </ac:spMkLst>
        </pc:spChg>
        <pc:spChg chg="add mod">
          <ac:chgData name="Li Boxi" userId="8268128b7b4c549d" providerId="LiveId" clId="{9A0EF922-0649-412B-B3AF-DC9BC7848945}" dt="2020-01-27T20:26:19.944" v="6683" actId="14100"/>
          <ac:spMkLst>
            <pc:docMk/>
            <pc:sldMk cId="2299532580" sldId="336"/>
            <ac:spMk id="6" creationId="{805DBBEA-0217-43AF-9B85-F011597D213F}"/>
          </ac:spMkLst>
        </pc:spChg>
        <pc:spChg chg="add del mod topLvl">
          <ac:chgData name="Li Boxi" userId="8268128b7b4c549d" providerId="LiveId" clId="{9A0EF922-0649-412B-B3AF-DC9BC7848945}" dt="2020-01-27T20:30:10.636" v="6738" actId="478"/>
          <ac:spMkLst>
            <pc:docMk/>
            <pc:sldMk cId="2299532580" sldId="336"/>
            <ac:spMk id="7" creationId="{A81F00B2-C77C-495D-9FAC-C394254AFA08}"/>
          </ac:spMkLst>
        </pc:spChg>
        <pc:spChg chg="add del mod topLvl">
          <ac:chgData name="Li Boxi" userId="8268128b7b4c549d" providerId="LiveId" clId="{9A0EF922-0649-412B-B3AF-DC9BC7848945}" dt="2020-01-27T20:30:09.412" v="6737" actId="478"/>
          <ac:spMkLst>
            <pc:docMk/>
            <pc:sldMk cId="2299532580" sldId="336"/>
            <ac:spMk id="10" creationId="{A2030A4D-D525-4610-8663-CDD9FDDAF3C0}"/>
          </ac:spMkLst>
        </pc:spChg>
        <pc:spChg chg="add del mod">
          <ac:chgData name="Li Boxi" userId="8268128b7b4c549d" providerId="LiveId" clId="{9A0EF922-0649-412B-B3AF-DC9BC7848945}" dt="2020-01-26T14:17:00.916" v="2948" actId="478"/>
          <ac:spMkLst>
            <pc:docMk/>
            <pc:sldMk cId="2299532580" sldId="336"/>
            <ac:spMk id="12" creationId="{B7F05CDE-17D0-43B6-9B74-48EB0560856F}"/>
          </ac:spMkLst>
        </pc:spChg>
        <pc:spChg chg="add del mod">
          <ac:chgData name="Li Boxi" userId="8268128b7b4c549d" providerId="LiveId" clId="{9A0EF922-0649-412B-B3AF-DC9BC7848945}" dt="2020-01-26T14:17:00.916" v="2948" actId="478"/>
          <ac:spMkLst>
            <pc:docMk/>
            <pc:sldMk cId="2299532580" sldId="336"/>
            <ac:spMk id="13" creationId="{8550CE92-CCF0-43A6-A66F-4269BD3F4EA2}"/>
          </ac:spMkLst>
        </pc:spChg>
        <pc:spChg chg="add del mod">
          <ac:chgData name="Li Boxi" userId="8268128b7b4c549d" providerId="LiveId" clId="{9A0EF922-0649-412B-B3AF-DC9BC7848945}" dt="2020-01-26T14:17:00.916" v="2948" actId="478"/>
          <ac:spMkLst>
            <pc:docMk/>
            <pc:sldMk cId="2299532580" sldId="336"/>
            <ac:spMk id="14" creationId="{78037862-F7ED-4F94-8C87-8D715F21CC6A}"/>
          </ac:spMkLst>
        </pc:spChg>
        <pc:spChg chg="add del mod">
          <ac:chgData name="Li Boxi" userId="8268128b7b4c549d" providerId="LiveId" clId="{9A0EF922-0649-412B-B3AF-DC9BC7848945}" dt="2020-01-25T11:02:37.127" v="374" actId="478"/>
          <ac:spMkLst>
            <pc:docMk/>
            <pc:sldMk cId="2299532580" sldId="336"/>
            <ac:spMk id="15" creationId="{E12ECA20-4D2A-44EA-9C0C-934B5750FCE1}"/>
          </ac:spMkLst>
        </pc:spChg>
        <pc:spChg chg="add del mod">
          <ac:chgData name="Li Boxi" userId="8268128b7b4c549d" providerId="LiveId" clId="{9A0EF922-0649-412B-B3AF-DC9BC7848945}" dt="2020-01-27T20:24:30.068" v="6666" actId="11529"/>
          <ac:spMkLst>
            <pc:docMk/>
            <pc:sldMk cId="2299532580" sldId="336"/>
            <ac:spMk id="16" creationId="{9487C368-5042-48C2-88EA-7BFC13841F8D}"/>
          </ac:spMkLst>
        </pc:spChg>
        <pc:spChg chg="add del mod">
          <ac:chgData name="Li Boxi" userId="8268128b7b4c549d" providerId="LiveId" clId="{9A0EF922-0649-412B-B3AF-DC9BC7848945}" dt="2020-01-25T11:03:11.847" v="376" actId="478"/>
          <ac:spMkLst>
            <pc:docMk/>
            <pc:sldMk cId="2299532580" sldId="336"/>
            <ac:spMk id="16" creationId="{AC2B0899-99A9-431D-B783-6837F72CE66F}"/>
          </ac:spMkLst>
        </pc:spChg>
        <pc:spChg chg="add del mod">
          <ac:chgData name="Li Boxi" userId="8268128b7b4c549d" providerId="LiveId" clId="{9A0EF922-0649-412B-B3AF-DC9BC7848945}" dt="2020-01-25T11:07:34.969" v="416" actId="478"/>
          <ac:spMkLst>
            <pc:docMk/>
            <pc:sldMk cId="2299532580" sldId="336"/>
            <ac:spMk id="17" creationId="{6490B365-C96F-4068-862C-E0AA59F7F270}"/>
          </ac:spMkLst>
        </pc:spChg>
        <pc:spChg chg="add del mod">
          <ac:chgData name="Li Boxi" userId="8268128b7b4c549d" providerId="LiveId" clId="{9A0EF922-0649-412B-B3AF-DC9BC7848945}" dt="2020-01-25T11:07:34.969" v="416" actId="478"/>
          <ac:spMkLst>
            <pc:docMk/>
            <pc:sldMk cId="2299532580" sldId="336"/>
            <ac:spMk id="18" creationId="{6386D567-F594-4014-B079-308258CA9B21}"/>
          </ac:spMkLst>
        </pc:spChg>
        <pc:spChg chg="add del mod">
          <ac:chgData name="Li Boxi" userId="8268128b7b4c549d" providerId="LiveId" clId="{9A0EF922-0649-412B-B3AF-DC9BC7848945}" dt="2020-01-25T11:04:00.576" v="384" actId="478"/>
          <ac:spMkLst>
            <pc:docMk/>
            <pc:sldMk cId="2299532580" sldId="336"/>
            <ac:spMk id="19" creationId="{97DFD491-8F20-43CF-9780-7E114551F1E1}"/>
          </ac:spMkLst>
        </pc:spChg>
        <pc:spChg chg="add mod">
          <ac:chgData name="Li Boxi" userId="8268128b7b4c549d" providerId="LiveId" clId="{9A0EF922-0649-412B-B3AF-DC9BC7848945}" dt="2020-01-27T20:26:48.904" v="6689" actId="1076"/>
          <ac:spMkLst>
            <pc:docMk/>
            <pc:sldMk cId="2299532580" sldId="336"/>
            <ac:spMk id="20" creationId="{B2F71910-1F3D-468C-A76D-34FC710B8EBE}"/>
          </ac:spMkLst>
        </pc:spChg>
        <pc:spChg chg="add del mod">
          <ac:chgData name="Li Boxi" userId="8268128b7b4c549d" providerId="LiveId" clId="{9A0EF922-0649-412B-B3AF-DC9BC7848945}" dt="2020-01-25T11:04:26.496" v="386" actId="478"/>
          <ac:spMkLst>
            <pc:docMk/>
            <pc:sldMk cId="2299532580" sldId="336"/>
            <ac:spMk id="20" creationId="{F634633E-C0C4-4943-931D-056887D3D2CC}"/>
          </ac:spMkLst>
        </pc:spChg>
        <pc:spChg chg="add del mod">
          <ac:chgData name="Li Boxi" userId="8268128b7b4c549d" providerId="LiveId" clId="{9A0EF922-0649-412B-B3AF-DC9BC7848945}" dt="2020-01-25T11:04:54.502" v="390" actId="11529"/>
          <ac:spMkLst>
            <pc:docMk/>
            <pc:sldMk cId="2299532580" sldId="336"/>
            <ac:spMk id="21" creationId="{ADFD8696-1BE9-43F6-BFB6-870A703AC1A3}"/>
          </ac:spMkLst>
        </pc:spChg>
        <pc:spChg chg="add del mod">
          <ac:chgData name="Li Boxi" userId="8268128b7b4c549d" providerId="LiveId" clId="{9A0EF922-0649-412B-B3AF-DC9BC7848945}" dt="2020-01-25T11:06:08.183" v="408" actId="478"/>
          <ac:spMkLst>
            <pc:docMk/>
            <pc:sldMk cId="2299532580" sldId="336"/>
            <ac:spMk id="26" creationId="{AE995D49-7B64-445E-BA47-E9714279EFC2}"/>
          </ac:spMkLst>
        </pc:spChg>
        <pc:spChg chg="add mod topLvl">
          <ac:chgData name="Li Boxi" userId="8268128b7b4c549d" providerId="LiveId" clId="{9A0EF922-0649-412B-B3AF-DC9BC7848945}" dt="2020-01-27T20:28:40.456" v="6711" actId="164"/>
          <ac:spMkLst>
            <pc:docMk/>
            <pc:sldMk cId="2299532580" sldId="336"/>
            <ac:spMk id="27" creationId="{4661A095-6907-4A89-9680-60DA3B1ADEF8}"/>
          </ac:spMkLst>
        </pc:spChg>
        <pc:spChg chg="add del mod">
          <ac:chgData name="Li Boxi" userId="8268128b7b4c549d" providerId="LiveId" clId="{9A0EF922-0649-412B-B3AF-DC9BC7848945}" dt="2020-01-26T15:20:10.109" v="3285" actId="478"/>
          <ac:spMkLst>
            <pc:docMk/>
            <pc:sldMk cId="2299532580" sldId="336"/>
            <ac:spMk id="29" creationId="{F717BB5F-92E2-4CBF-BECF-0F4E22D9E396}"/>
          </ac:spMkLst>
        </pc:spChg>
        <pc:spChg chg="add mod">
          <ac:chgData name="Li Boxi" userId="8268128b7b4c549d" providerId="LiveId" clId="{9A0EF922-0649-412B-B3AF-DC9BC7848945}" dt="2020-01-26T14:07:33.494" v="2882" actId="2085"/>
          <ac:spMkLst>
            <pc:docMk/>
            <pc:sldMk cId="2299532580" sldId="336"/>
            <ac:spMk id="32" creationId="{A0C49AA3-0230-4960-BF52-A351CBBF596E}"/>
          </ac:spMkLst>
        </pc:spChg>
        <pc:spChg chg="add mod">
          <ac:chgData name="Li Boxi" userId="8268128b7b4c549d" providerId="LiveId" clId="{9A0EF922-0649-412B-B3AF-DC9BC7848945}" dt="2020-01-27T22:12:54.088" v="7752" actId="1076"/>
          <ac:spMkLst>
            <pc:docMk/>
            <pc:sldMk cId="2299532580" sldId="336"/>
            <ac:spMk id="33" creationId="{C3A1EE81-B3B4-4CC2-AE18-51430738F858}"/>
          </ac:spMkLst>
        </pc:spChg>
        <pc:spChg chg="add del mod">
          <ac:chgData name="Li Boxi" userId="8268128b7b4c549d" providerId="LiveId" clId="{9A0EF922-0649-412B-B3AF-DC9BC7848945}" dt="2020-01-25T11:15:34.031" v="455" actId="11529"/>
          <ac:spMkLst>
            <pc:docMk/>
            <pc:sldMk cId="2299532580" sldId="336"/>
            <ac:spMk id="49" creationId="{AF5317A0-3623-4BA4-9B32-680CC95C4B75}"/>
          </ac:spMkLst>
        </pc:spChg>
        <pc:spChg chg="add mod">
          <ac:chgData name="Li Boxi" userId="8268128b7b4c549d" providerId="LiveId" clId="{9A0EF922-0649-412B-B3AF-DC9BC7848945}" dt="2020-01-26T14:29:33.922" v="3022" actId="164"/>
          <ac:spMkLst>
            <pc:docMk/>
            <pc:sldMk cId="2299532580" sldId="336"/>
            <ac:spMk id="50" creationId="{D28879A5-07FB-4427-9B6E-7DD42809DE6C}"/>
          </ac:spMkLst>
        </pc:spChg>
        <pc:spChg chg="add del mod topLvl">
          <ac:chgData name="Li Boxi" userId="8268128b7b4c549d" providerId="LiveId" clId="{9A0EF922-0649-412B-B3AF-DC9BC7848945}" dt="2020-01-27T20:30:10.636" v="6738" actId="478"/>
          <ac:spMkLst>
            <pc:docMk/>
            <pc:sldMk cId="2299532580" sldId="336"/>
            <ac:spMk id="51" creationId="{A2BC3D64-4B82-4CD5-A1F1-E3D4D87685BB}"/>
          </ac:spMkLst>
        </pc:spChg>
        <pc:spChg chg="add del mod topLvl">
          <ac:chgData name="Li Boxi" userId="8268128b7b4c549d" providerId="LiveId" clId="{9A0EF922-0649-412B-B3AF-DC9BC7848945}" dt="2020-01-27T20:30:09.412" v="6737" actId="478"/>
          <ac:spMkLst>
            <pc:docMk/>
            <pc:sldMk cId="2299532580" sldId="336"/>
            <ac:spMk id="52" creationId="{9A44B887-4C3D-46CF-8E83-7A6D29D30E42}"/>
          </ac:spMkLst>
        </pc:spChg>
        <pc:spChg chg="add mod">
          <ac:chgData name="Li Boxi" userId="8268128b7b4c549d" providerId="LiveId" clId="{9A0EF922-0649-412B-B3AF-DC9BC7848945}" dt="2020-01-27T20:25:58.275" v="6676" actId="164"/>
          <ac:spMkLst>
            <pc:docMk/>
            <pc:sldMk cId="2299532580" sldId="336"/>
            <ac:spMk id="59" creationId="{12D88C34-7A88-4616-8B57-C367E78338C9}"/>
          </ac:spMkLst>
        </pc:spChg>
        <pc:spChg chg="add mod">
          <ac:chgData name="Li Boxi" userId="8268128b7b4c549d" providerId="LiveId" clId="{9A0EF922-0649-412B-B3AF-DC9BC7848945}" dt="2020-01-27T20:25:58.275" v="6676" actId="164"/>
          <ac:spMkLst>
            <pc:docMk/>
            <pc:sldMk cId="2299532580" sldId="336"/>
            <ac:spMk id="60" creationId="{685D2DD7-82D3-431D-9AEF-DE15DE1D0E18}"/>
          </ac:spMkLst>
        </pc:spChg>
        <pc:spChg chg="add del mod">
          <ac:chgData name="Li Boxi" userId="8268128b7b4c549d" providerId="LiveId" clId="{9A0EF922-0649-412B-B3AF-DC9BC7848945}" dt="2020-01-26T14:10:24.771" v="2924" actId="478"/>
          <ac:spMkLst>
            <pc:docMk/>
            <pc:sldMk cId="2299532580" sldId="336"/>
            <ac:spMk id="62" creationId="{E65A264F-72DD-4DA4-9F23-66F3FFAA8648}"/>
          </ac:spMkLst>
        </pc:spChg>
        <pc:spChg chg="add mod">
          <ac:chgData name="Li Boxi" userId="8268128b7b4c549d" providerId="LiveId" clId="{9A0EF922-0649-412B-B3AF-DC9BC7848945}" dt="2020-01-25T18:39:15.701" v="1869" actId="571"/>
          <ac:spMkLst>
            <pc:docMk/>
            <pc:sldMk cId="2299532580" sldId="336"/>
            <ac:spMk id="63" creationId="{8E744448-EDC9-4864-BF79-2D32B5B1E013}"/>
          </ac:spMkLst>
        </pc:spChg>
        <pc:spChg chg="add del mod">
          <ac:chgData name="Li Boxi" userId="8268128b7b4c549d" providerId="LiveId" clId="{9A0EF922-0649-412B-B3AF-DC9BC7848945}" dt="2020-01-25T21:29:26.694" v="2039" actId="21"/>
          <ac:spMkLst>
            <pc:docMk/>
            <pc:sldMk cId="2299532580" sldId="336"/>
            <ac:spMk id="64" creationId="{1B0FA86B-5878-4C3E-8D5E-6C3D7EF4286A}"/>
          </ac:spMkLst>
        </pc:spChg>
        <pc:spChg chg="add mod topLvl">
          <ac:chgData name="Li Boxi" userId="8268128b7b4c549d" providerId="LiveId" clId="{9A0EF922-0649-412B-B3AF-DC9BC7848945}" dt="2020-01-27T20:29:51.583" v="6732" actId="164"/>
          <ac:spMkLst>
            <pc:docMk/>
            <pc:sldMk cId="2299532580" sldId="336"/>
            <ac:spMk id="65" creationId="{C149BB58-FAB7-4B61-BBFD-E93C1E4BC6B7}"/>
          </ac:spMkLst>
        </pc:spChg>
        <pc:spChg chg="add del">
          <ac:chgData name="Li Boxi" userId="8268128b7b4c549d" providerId="LiveId" clId="{9A0EF922-0649-412B-B3AF-DC9BC7848945}" dt="2020-01-25T21:29:29.333" v="2041"/>
          <ac:spMkLst>
            <pc:docMk/>
            <pc:sldMk cId="2299532580" sldId="336"/>
            <ac:spMk id="66" creationId="{04C390BA-4757-4AC3-BCB5-896FCE81E7A1}"/>
          </ac:spMkLst>
        </pc:spChg>
        <pc:spChg chg="add del mod">
          <ac:chgData name="Li Boxi" userId="8268128b7b4c549d" providerId="LiveId" clId="{9A0EF922-0649-412B-B3AF-DC9BC7848945}" dt="2020-01-25T21:29:38.749" v="2045" actId="478"/>
          <ac:spMkLst>
            <pc:docMk/>
            <pc:sldMk cId="2299532580" sldId="336"/>
            <ac:spMk id="67" creationId="{A566C693-8B7F-4C7A-BA90-BA3952C3711B}"/>
          </ac:spMkLst>
        </pc:spChg>
        <pc:spChg chg="add mod">
          <ac:chgData name="Li Boxi" userId="8268128b7b4c549d" providerId="LiveId" clId="{9A0EF922-0649-412B-B3AF-DC9BC7848945}" dt="2020-01-27T20:22:50.766" v="6641" actId="14100"/>
          <ac:spMkLst>
            <pc:docMk/>
            <pc:sldMk cId="2299532580" sldId="336"/>
            <ac:spMk id="80" creationId="{9431E37E-8A37-4C76-87DC-929942DA985C}"/>
          </ac:spMkLst>
        </pc:spChg>
        <pc:spChg chg="add del">
          <ac:chgData name="Li Boxi" userId="8268128b7b4c549d" providerId="LiveId" clId="{9A0EF922-0649-412B-B3AF-DC9BC7848945}" dt="2020-01-26T15:15:22.612" v="3108" actId="478"/>
          <ac:spMkLst>
            <pc:docMk/>
            <pc:sldMk cId="2299532580" sldId="336"/>
            <ac:spMk id="81" creationId="{37E1651A-A2A7-49BD-B15B-BD4D7CAEC77A}"/>
          </ac:spMkLst>
        </pc:spChg>
        <pc:spChg chg="add mod">
          <ac:chgData name="Li Boxi" userId="8268128b7b4c549d" providerId="LiveId" clId="{9A0EF922-0649-412B-B3AF-DC9BC7848945}" dt="2020-01-27T20:26:24.790" v="6685" actId="14100"/>
          <ac:spMkLst>
            <pc:docMk/>
            <pc:sldMk cId="2299532580" sldId="336"/>
            <ac:spMk id="82" creationId="{72462D8E-8123-4D76-99CC-57AF5ACD34CD}"/>
          </ac:spMkLst>
        </pc:spChg>
        <pc:spChg chg="add mod">
          <ac:chgData name="Li Boxi" userId="8268128b7b4c549d" providerId="LiveId" clId="{9A0EF922-0649-412B-B3AF-DC9BC7848945}" dt="2020-01-26T15:16:35.541" v="3142" actId="571"/>
          <ac:spMkLst>
            <pc:docMk/>
            <pc:sldMk cId="2299532580" sldId="336"/>
            <ac:spMk id="83" creationId="{E9462A52-89D4-47A8-9513-487E20EE40BC}"/>
          </ac:spMkLst>
        </pc:spChg>
        <pc:spChg chg="add mod topLvl">
          <ac:chgData name="Li Boxi" userId="8268128b7b4c549d" providerId="LiveId" clId="{9A0EF922-0649-412B-B3AF-DC9BC7848945}" dt="2020-01-27T23:22:52.651" v="8508" actId="20577"/>
          <ac:spMkLst>
            <pc:docMk/>
            <pc:sldMk cId="2299532580" sldId="336"/>
            <ac:spMk id="87" creationId="{9193B33D-4B6F-4471-BC7B-E9C093A9A61A}"/>
          </ac:spMkLst>
        </pc:spChg>
        <pc:spChg chg="add mod topLvl">
          <ac:chgData name="Li Boxi" userId="8268128b7b4c549d" providerId="LiveId" clId="{9A0EF922-0649-412B-B3AF-DC9BC7848945}" dt="2020-01-27T20:29:51.583" v="6732" actId="164"/>
          <ac:spMkLst>
            <pc:docMk/>
            <pc:sldMk cId="2299532580" sldId="336"/>
            <ac:spMk id="88" creationId="{A8B670BD-1BE4-45A5-9D0D-4FEFA8DF9926}"/>
          </ac:spMkLst>
        </pc:spChg>
        <pc:spChg chg="add del">
          <ac:chgData name="Li Boxi" userId="8268128b7b4c549d" providerId="LiveId" clId="{9A0EF922-0649-412B-B3AF-DC9BC7848945}" dt="2020-01-26T15:25:14.669" v="3339"/>
          <ac:spMkLst>
            <pc:docMk/>
            <pc:sldMk cId="2299532580" sldId="336"/>
            <ac:spMk id="89" creationId="{B45F2BBB-E0A1-440D-B831-6B3EC0AE8F17}"/>
          </ac:spMkLst>
        </pc:spChg>
        <pc:spChg chg="add del">
          <ac:chgData name="Li Boxi" userId="8268128b7b4c549d" providerId="LiveId" clId="{9A0EF922-0649-412B-B3AF-DC9BC7848945}" dt="2020-01-26T15:25:16.726" v="3341"/>
          <ac:spMkLst>
            <pc:docMk/>
            <pc:sldMk cId="2299532580" sldId="336"/>
            <ac:spMk id="90" creationId="{019DF15A-6E45-48E2-B545-38DD15261AEE}"/>
          </ac:spMkLst>
        </pc:spChg>
        <pc:spChg chg="add del mod">
          <ac:chgData name="Li Boxi" userId="8268128b7b4c549d" providerId="LiveId" clId="{9A0EF922-0649-412B-B3AF-DC9BC7848945}" dt="2020-01-26T15:26:18.725" v="3418" actId="478"/>
          <ac:spMkLst>
            <pc:docMk/>
            <pc:sldMk cId="2299532580" sldId="336"/>
            <ac:spMk id="91" creationId="{D11BB965-3AFC-4630-B6BB-7A799F2C9062}"/>
          </ac:spMkLst>
        </pc:spChg>
        <pc:spChg chg="add del mod">
          <ac:chgData name="Li Boxi" userId="8268128b7b4c549d" providerId="LiveId" clId="{9A0EF922-0649-412B-B3AF-DC9BC7848945}" dt="2020-01-26T15:27:40.236" v="3442" actId="478"/>
          <ac:spMkLst>
            <pc:docMk/>
            <pc:sldMk cId="2299532580" sldId="336"/>
            <ac:spMk id="95" creationId="{3BDC311A-34B5-48A6-98D3-FB37C35ED74C}"/>
          </ac:spMkLst>
        </pc:spChg>
        <pc:spChg chg="add mod">
          <ac:chgData name="Li Boxi" userId="8268128b7b4c549d" providerId="LiveId" clId="{9A0EF922-0649-412B-B3AF-DC9BC7848945}" dt="2020-01-26T15:29:33.847" v="3481" actId="164"/>
          <ac:spMkLst>
            <pc:docMk/>
            <pc:sldMk cId="2299532580" sldId="336"/>
            <ac:spMk id="96" creationId="{F166AA7F-6FF5-4BC3-8B9D-838ACEBEDC08}"/>
          </ac:spMkLst>
        </pc:spChg>
        <pc:spChg chg="add mod">
          <ac:chgData name="Li Boxi" userId="8268128b7b4c549d" providerId="LiveId" clId="{9A0EF922-0649-412B-B3AF-DC9BC7848945}" dt="2020-01-26T15:29:37.906" v="3482" actId="20577"/>
          <ac:spMkLst>
            <pc:docMk/>
            <pc:sldMk cId="2299532580" sldId="336"/>
            <ac:spMk id="97" creationId="{26147599-F4B7-43EC-8C9C-412302D9B157}"/>
          </ac:spMkLst>
        </pc:spChg>
        <pc:spChg chg="add mod">
          <ac:chgData name="Li Boxi" userId="8268128b7b4c549d" providerId="LiveId" clId="{9A0EF922-0649-412B-B3AF-DC9BC7848945}" dt="2020-01-26T15:29:39.390" v="3483" actId="20577"/>
          <ac:spMkLst>
            <pc:docMk/>
            <pc:sldMk cId="2299532580" sldId="336"/>
            <ac:spMk id="98" creationId="{DA15FCD8-3ADB-4939-837C-72D7351CE67E}"/>
          </ac:spMkLst>
        </pc:spChg>
        <pc:spChg chg="add del mod topLvl">
          <ac:chgData name="Li Boxi" userId="8268128b7b4c549d" providerId="LiveId" clId="{9A0EF922-0649-412B-B3AF-DC9BC7848945}" dt="2020-01-27T20:30:07.661" v="6736" actId="478"/>
          <ac:spMkLst>
            <pc:docMk/>
            <pc:sldMk cId="2299532580" sldId="336"/>
            <ac:spMk id="100" creationId="{989467EB-D9A6-41A3-BFB9-F21FE08BF6CF}"/>
          </ac:spMkLst>
        </pc:spChg>
        <pc:grpChg chg="add mod">
          <ac:chgData name="Li Boxi" userId="8268128b7b4c549d" providerId="LiveId" clId="{9A0EF922-0649-412B-B3AF-DC9BC7848945}" dt="2020-01-27T20:26:03.153" v="6677" actId="164"/>
          <ac:grpSpMkLst>
            <pc:docMk/>
            <pc:sldMk cId="2299532580" sldId="336"/>
            <ac:grpSpMk id="19" creationId="{9AB6456E-A5AB-48C9-B1ED-BDFD8D3B5881}"/>
          </ac:grpSpMkLst>
        </pc:grpChg>
        <pc:grpChg chg="add mod">
          <ac:chgData name="Li Boxi" userId="8268128b7b4c549d" providerId="LiveId" clId="{9A0EF922-0649-412B-B3AF-DC9BC7848945}" dt="2020-01-27T21:27:47.798" v="7084" actId="1038"/>
          <ac:grpSpMkLst>
            <pc:docMk/>
            <pc:sldMk cId="2299532580" sldId="336"/>
            <ac:grpSpMk id="21" creationId="{F7EBD036-8A6D-4DA8-9419-F0C4C29F4170}"/>
          </ac:grpSpMkLst>
        </pc:grpChg>
        <pc:grpChg chg="add mod ord">
          <ac:chgData name="Li Boxi" userId="8268128b7b4c549d" providerId="LiveId" clId="{9A0EF922-0649-412B-B3AF-DC9BC7848945}" dt="2020-01-27T20:29:51.583" v="6732" actId="164"/>
          <ac:grpSpMkLst>
            <pc:docMk/>
            <pc:sldMk cId="2299532580" sldId="336"/>
            <ac:grpSpMk id="28" creationId="{8688A54C-CF2B-4CA9-ACF4-FEBC3C3C0FB5}"/>
          </ac:grpSpMkLst>
        </pc:grpChg>
        <pc:grpChg chg="add mod">
          <ac:chgData name="Li Boxi" userId="8268128b7b4c549d" providerId="LiveId" clId="{9A0EF922-0649-412B-B3AF-DC9BC7848945}" dt="2020-01-27T21:27:47.798" v="7084" actId="1038"/>
          <ac:grpSpMkLst>
            <pc:docMk/>
            <pc:sldMk cId="2299532580" sldId="336"/>
            <ac:grpSpMk id="29" creationId="{1BE4212B-6F1F-4F51-9870-1DEE0C279B73}"/>
          </ac:grpSpMkLst>
        </pc:grpChg>
        <pc:grpChg chg="add del mod">
          <ac:chgData name="Li Boxi" userId="8268128b7b4c549d" providerId="LiveId" clId="{9A0EF922-0649-412B-B3AF-DC9BC7848945}" dt="2020-01-26T14:07:44.950" v="2886"/>
          <ac:grpSpMkLst>
            <pc:docMk/>
            <pc:sldMk cId="2299532580" sldId="336"/>
            <ac:grpSpMk id="36" creationId="{98278045-CB42-47DB-A1CC-53ED25D5FE28}"/>
          </ac:grpSpMkLst>
        </pc:grpChg>
        <pc:grpChg chg="add mod topLvl">
          <ac:chgData name="Li Boxi" userId="8268128b7b4c549d" providerId="LiveId" clId="{9A0EF922-0649-412B-B3AF-DC9BC7848945}" dt="2020-01-27T20:28:40.456" v="6711" actId="164"/>
          <ac:grpSpMkLst>
            <pc:docMk/>
            <pc:sldMk cId="2299532580" sldId="336"/>
            <ac:grpSpMk id="48" creationId="{B46E5A25-8DE8-41F0-B545-72AFADCFA1DE}"/>
          </ac:grpSpMkLst>
        </pc:grpChg>
        <pc:grpChg chg="add del mod">
          <ac:chgData name="Li Boxi" userId="8268128b7b4c549d" providerId="LiveId" clId="{9A0EF922-0649-412B-B3AF-DC9BC7848945}" dt="2020-01-26T14:10:24.771" v="2924" actId="478"/>
          <ac:grpSpMkLst>
            <pc:docMk/>
            <pc:sldMk cId="2299532580" sldId="336"/>
            <ac:grpSpMk id="54" creationId="{015799D3-5250-4D94-863F-A4D8ECF457D0}"/>
          </ac:grpSpMkLst>
        </pc:grpChg>
        <pc:grpChg chg="add mod">
          <ac:chgData name="Li Boxi" userId="8268128b7b4c549d" providerId="LiveId" clId="{9A0EF922-0649-412B-B3AF-DC9BC7848945}" dt="2020-01-27T21:27:28.782" v="7030" actId="1076"/>
          <ac:grpSpMkLst>
            <pc:docMk/>
            <pc:sldMk cId="2299532580" sldId="336"/>
            <ac:grpSpMk id="64" creationId="{D156C3D3-8C05-4A79-AD4C-E4EB605EF990}"/>
          </ac:grpSpMkLst>
        </pc:grpChg>
        <pc:grpChg chg="mod">
          <ac:chgData name="Li Boxi" userId="8268128b7b4c549d" providerId="LiveId" clId="{9A0EF922-0649-412B-B3AF-DC9BC7848945}" dt="2020-01-27T20:26:48.904" v="6689" actId="1076"/>
          <ac:grpSpMkLst>
            <pc:docMk/>
            <pc:sldMk cId="2299532580" sldId="336"/>
            <ac:grpSpMk id="66" creationId="{6BA03466-1573-4C50-9D0E-E24B6BFB2338}"/>
          </ac:grpSpMkLst>
        </pc:grpChg>
        <pc:grpChg chg="add mod topLvl">
          <ac:chgData name="Li Boxi" userId="8268128b7b4c549d" providerId="LiveId" clId="{9A0EF922-0649-412B-B3AF-DC9BC7848945}" dt="2020-01-27T20:28:40.456" v="6711" actId="164"/>
          <ac:grpSpMkLst>
            <pc:docMk/>
            <pc:sldMk cId="2299532580" sldId="336"/>
            <ac:grpSpMk id="79" creationId="{569555D0-FB40-400B-9F9F-C2FF331FD8AA}"/>
          </ac:grpSpMkLst>
        </pc:grpChg>
        <pc:grpChg chg="add mod">
          <ac:chgData name="Li Boxi" userId="8268128b7b4c549d" providerId="LiveId" clId="{9A0EF922-0649-412B-B3AF-DC9BC7848945}" dt="2020-01-27T20:26:03.153" v="6677" actId="164"/>
          <ac:grpSpMkLst>
            <pc:docMk/>
            <pc:sldMk cId="2299532580" sldId="336"/>
            <ac:grpSpMk id="84" creationId="{9F400E57-6A1D-4974-97F0-92D7F975E446}"/>
          </ac:grpSpMkLst>
        </pc:grpChg>
        <pc:grpChg chg="add mod topLvl">
          <ac:chgData name="Li Boxi" userId="8268128b7b4c549d" providerId="LiveId" clId="{9A0EF922-0649-412B-B3AF-DC9BC7848945}" dt="2020-01-27T20:29:51.583" v="6732" actId="164"/>
          <ac:grpSpMkLst>
            <pc:docMk/>
            <pc:sldMk cId="2299532580" sldId="336"/>
            <ac:grpSpMk id="99" creationId="{F1EC6E17-2E18-4283-8B37-22D1BDA9D58B}"/>
          </ac:grpSpMkLst>
        </pc:grpChg>
        <pc:grpChg chg="add del mod">
          <ac:chgData name="Li Boxi" userId="8268128b7b4c549d" providerId="LiveId" clId="{9A0EF922-0649-412B-B3AF-DC9BC7848945}" dt="2020-01-27T20:28:30.151" v="6708" actId="165"/>
          <ac:grpSpMkLst>
            <pc:docMk/>
            <pc:sldMk cId="2299532580" sldId="336"/>
            <ac:grpSpMk id="101" creationId="{E6BAA853-4D1D-41D4-B5B1-138C29D96A75}"/>
          </ac:grpSpMkLst>
        </pc:grpChg>
        <pc:grpChg chg="add del mod">
          <ac:chgData name="Li Boxi" userId="8268128b7b4c549d" providerId="LiveId" clId="{9A0EF922-0649-412B-B3AF-DC9BC7848945}" dt="2020-01-27T20:27:50.598" v="6698" actId="165"/>
          <ac:grpSpMkLst>
            <pc:docMk/>
            <pc:sldMk cId="2299532580" sldId="336"/>
            <ac:grpSpMk id="102" creationId="{E36D118F-4AE1-44AF-BFE1-17AE560C771E}"/>
          </ac:grpSpMkLst>
        </pc:grpChg>
        <pc:graphicFrameChg chg="add mod">
          <ac:chgData name="Li Boxi" userId="8268128b7b4c549d" providerId="LiveId" clId="{9A0EF922-0649-412B-B3AF-DC9BC7848945}" dt="2020-01-26T15:29:33.847" v="3481" actId="164"/>
          <ac:graphicFrameMkLst>
            <pc:docMk/>
            <pc:sldMk cId="2299532580" sldId="336"/>
            <ac:graphicFrameMk id="92" creationId="{C773D19B-7A5D-4C65-89D6-402B61E6AC86}"/>
          </ac:graphicFrameMkLst>
        </pc:graphicFrameChg>
        <pc:graphicFrameChg chg="add mod">
          <ac:chgData name="Li Boxi" userId="8268128b7b4c549d" providerId="LiveId" clId="{9A0EF922-0649-412B-B3AF-DC9BC7848945}" dt="2020-01-26T15:29:33.847" v="3481" actId="164"/>
          <ac:graphicFrameMkLst>
            <pc:docMk/>
            <pc:sldMk cId="2299532580" sldId="336"/>
            <ac:graphicFrameMk id="93" creationId="{F41EF5D6-E1C8-4F36-ABB4-114B2D0257ED}"/>
          </ac:graphicFrameMkLst>
        </pc:graphicFrameChg>
        <pc:graphicFrameChg chg="add mod">
          <ac:chgData name="Li Boxi" userId="8268128b7b4c549d" providerId="LiveId" clId="{9A0EF922-0649-412B-B3AF-DC9BC7848945}" dt="2020-01-26T15:29:33.847" v="3481" actId="164"/>
          <ac:graphicFrameMkLst>
            <pc:docMk/>
            <pc:sldMk cId="2299532580" sldId="336"/>
            <ac:graphicFrameMk id="94" creationId="{FA2F6483-832D-4EA5-8045-DF876708250A}"/>
          </ac:graphicFrameMkLst>
        </pc:graphicFrameChg>
        <pc:picChg chg="add mod">
          <ac:chgData name="Li Boxi" userId="8268128b7b4c549d" providerId="LiveId" clId="{9A0EF922-0649-412B-B3AF-DC9BC7848945}" dt="2020-01-27T20:26:48.904" v="6689" actId="1076"/>
          <ac:picMkLst>
            <pc:docMk/>
            <pc:sldMk cId="2299532580" sldId="336"/>
            <ac:picMk id="76" creationId="{E05A529F-45C3-46A4-A215-81B00C083E67}"/>
          </ac:picMkLst>
        </pc:picChg>
        <pc:cxnChg chg="add del mod topLvl">
          <ac:chgData name="Li Boxi" userId="8268128b7b4c549d" providerId="LiveId" clId="{9A0EF922-0649-412B-B3AF-DC9BC7848945}" dt="2020-01-27T20:30:09.412" v="6737" actId="478"/>
          <ac:cxnSpMkLst>
            <pc:docMk/>
            <pc:sldMk cId="2299532580" sldId="336"/>
            <ac:cxnSpMk id="9" creationId="{A597EBDC-6952-4F2F-A389-0120FECE970D}"/>
          </ac:cxnSpMkLst>
        </pc:cxnChg>
        <pc:cxnChg chg="add del mod topLvl">
          <ac:chgData name="Li Boxi" userId="8268128b7b4c549d" providerId="LiveId" clId="{9A0EF922-0649-412B-B3AF-DC9BC7848945}" dt="2020-01-27T20:30:09.412" v="6737" actId="478"/>
          <ac:cxnSpMkLst>
            <pc:docMk/>
            <pc:sldMk cId="2299532580" sldId="336"/>
            <ac:cxnSpMk id="11" creationId="{03A40D6C-4FBB-4538-8E3E-AAE58A741AD0}"/>
          </ac:cxnSpMkLst>
        </pc:cxnChg>
        <pc:cxnChg chg="add mod">
          <ac:chgData name="Li Boxi" userId="8268128b7b4c549d" providerId="LiveId" clId="{9A0EF922-0649-412B-B3AF-DC9BC7848945}" dt="2020-01-27T21:27:47.798" v="7084" actId="1038"/>
          <ac:cxnSpMkLst>
            <pc:docMk/>
            <pc:sldMk cId="2299532580" sldId="336"/>
            <ac:cxnSpMk id="12" creationId="{C89049DB-4179-419E-83AB-567EFA897AC5}"/>
          </ac:cxnSpMkLst>
        </pc:cxnChg>
        <pc:cxnChg chg="add mod">
          <ac:chgData name="Li Boxi" userId="8268128b7b4c549d" providerId="LiveId" clId="{9A0EF922-0649-412B-B3AF-DC9BC7848945}" dt="2020-01-27T21:27:32.043" v="7031" actId="14100"/>
          <ac:cxnSpMkLst>
            <pc:docMk/>
            <pc:sldMk cId="2299532580" sldId="336"/>
            <ac:cxnSpMk id="22" creationId="{22047FC9-72C6-4441-8AC2-F5147ECBA8BC}"/>
          </ac:cxnSpMkLst>
        </pc:cxnChg>
        <pc:cxnChg chg="add del mod">
          <ac:chgData name="Li Boxi" userId="8268128b7b4c549d" providerId="LiveId" clId="{9A0EF922-0649-412B-B3AF-DC9BC7848945}" dt="2020-01-25T11:05:05.184" v="392" actId="11529"/>
          <ac:cxnSpMkLst>
            <pc:docMk/>
            <pc:sldMk cId="2299532580" sldId="336"/>
            <ac:cxnSpMk id="23" creationId="{1B65CE1F-B42C-4826-8EAE-0F5446B6E599}"/>
          </ac:cxnSpMkLst>
        </pc:cxnChg>
        <pc:cxnChg chg="add del mod">
          <ac:chgData name="Li Boxi" userId="8268128b7b4c549d" providerId="LiveId" clId="{9A0EF922-0649-412B-B3AF-DC9BC7848945}" dt="2020-01-25T11:05:14.240" v="394" actId="11529"/>
          <ac:cxnSpMkLst>
            <pc:docMk/>
            <pc:sldMk cId="2299532580" sldId="336"/>
            <ac:cxnSpMk id="25" creationId="{D28E7F1D-9D09-4B9B-9402-418CEEA828BA}"/>
          </ac:cxnSpMkLst>
        </pc:cxnChg>
        <pc:cxnChg chg="add del mod">
          <ac:chgData name="Li Boxi" userId="8268128b7b4c549d" providerId="LiveId" clId="{9A0EF922-0649-412B-B3AF-DC9BC7848945}" dt="2020-01-25T11:07:56.754" v="421" actId="478"/>
          <ac:cxnSpMkLst>
            <pc:docMk/>
            <pc:sldMk cId="2299532580" sldId="336"/>
            <ac:cxnSpMk id="29" creationId="{8876D799-8754-4FFC-9549-C78B449A0229}"/>
          </ac:cxnSpMkLst>
        </pc:cxnChg>
        <pc:cxnChg chg="add mod">
          <ac:chgData name="Li Boxi" userId="8268128b7b4c549d" providerId="LiveId" clId="{9A0EF922-0649-412B-B3AF-DC9BC7848945}" dt="2020-01-25T11:09:33.025" v="446" actId="164"/>
          <ac:cxnSpMkLst>
            <pc:docMk/>
            <pc:sldMk cId="2299532580" sldId="336"/>
            <ac:cxnSpMk id="34" creationId="{34A9CA2B-6979-4641-91BE-F8A812F4424F}"/>
          </ac:cxnSpMkLst>
        </pc:cxnChg>
        <pc:cxnChg chg="add mod">
          <ac:chgData name="Li Boxi" userId="8268128b7b4c549d" providerId="LiveId" clId="{9A0EF922-0649-412B-B3AF-DC9BC7848945}" dt="2020-01-25T11:09:33.025" v="446" actId="164"/>
          <ac:cxnSpMkLst>
            <pc:docMk/>
            <pc:sldMk cId="2299532580" sldId="336"/>
            <ac:cxnSpMk id="35" creationId="{A0643238-FF79-4669-ABA2-8C01B08660A6}"/>
          </ac:cxnSpMkLst>
        </pc:cxnChg>
        <pc:cxnChg chg="add mod">
          <ac:chgData name="Li Boxi" userId="8268128b7b4c549d" providerId="LiveId" clId="{9A0EF922-0649-412B-B3AF-DC9BC7848945}" dt="2020-01-25T11:09:33.025" v="446" actId="164"/>
          <ac:cxnSpMkLst>
            <pc:docMk/>
            <pc:sldMk cId="2299532580" sldId="336"/>
            <ac:cxnSpMk id="39" creationId="{829C5B0C-7FE5-4AEC-8567-E4E0B9C182AF}"/>
          </ac:cxnSpMkLst>
        </pc:cxnChg>
        <pc:cxnChg chg="add mod">
          <ac:chgData name="Li Boxi" userId="8268128b7b4c549d" providerId="LiveId" clId="{9A0EF922-0649-412B-B3AF-DC9BC7848945}" dt="2020-01-25T11:09:33.025" v="446" actId="164"/>
          <ac:cxnSpMkLst>
            <pc:docMk/>
            <pc:sldMk cId="2299532580" sldId="336"/>
            <ac:cxnSpMk id="43" creationId="{2DA4021E-048D-4564-B13F-A217B05F8E5F}"/>
          </ac:cxnSpMkLst>
        </pc:cxnChg>
        <pc:cxnChg chg="add mod">
          <ac:chgData name="Li Boxi" userId="8268128b7b4c549d" providerId="LiveId" clId="{9A0EF922-0649-412B-B3AF-DC9BC7848945}" dt="2020-01-26T14:29:33.922" v="3022" actId="164"/>
          <ac:cxnSpMkLst>
            <pc:docMk/>
            <pc:sldMk cId="2299532580" sldId="336"/>
            <ac:cxnSpMk id="45" creationId="{2253213D-CD25-4642-82BE-13DD8AB7C47D}"/>
          </ac:cxnSpMkLst>
        </pc:cxnChg>
        <pc:cxnChg chg="add mod">
          <ac:chgData name="Li Boxi" userId="8268128b7b4c549d" providerId="LiveId" clId="{9A0EF922-0649-412B-B3AF-DC9BC7848945}" dt="2020-01-25T11:09:33.025" v="446" actId="164"/>
          <ac:cxnSpMkLst>
            <pc:docMk/>
            <pc:sldMk cId="2299532580" sldId="336"/>
            <ac:cxnSpMk id="46" creationId="{11A9FE87-53A2-4CC9-A8C9-52009BFE44C4}"/>
          </ac:cxnSpMkLst>
        </pc:cxnChg>
        <pc:cxnChg chg="add mod">
          <ac:chgData name="Li Boxi" userId="8268128b7b4c549d" providerId="LiveId" clId="{9A0EF922-0649-412B-B3AF-DC9BC7848945}" dt="2020-01-26T14:29:33.922" v="3022" actId="164"/>
          <ac:cxnSpMkLst>
            <pc:docMk/>
            <pc:sldMk cId="2299532580" sldId="336"/>
            <ac:cxnSpMk id="47" creationId="{5033EE21-3871-428A-8A0B-E88E01DE5D00}"/>
          </ac:cxnSpMkLst>
        </pc:cxnChg>
        <pc:cxnChg chg="add mod">
          <ac:chgData name="Li Boxi" userId="8268128b7b4c549d" providerId="LiveId" clId="{9A0EF922-0649-412B-B3AF-DC9BC7848945}" dt="2020-01-26T14:29:33.922" v="3022" actId="164"/>
          <ac:cxnSpMkLst>
            <pc:docMk/>
            <pc:sldMk cId="2299532580" sldId="336"/>
            <ac:cxnSpMk id="49" creationId="{EF7CE67F-D511-4147-8EF5-05492019F398}"/>
          </ac:cxnSpMkLst>
        </pc:cxnChg>
        <pc:cxnChg chg="add del mod topLvl">
          <ac:chgData name="Li Boxi" userId="8268128b7b4c549d" providerId="LiveId" clId="{9A0EF922-0649-412B-B3AF-DC9BC7848945}" dt="2020-01-27T20:30:09.412" v="6737" actId="478"/>
          <ac:cxnSpMkLst>
            <pc:docMk/>
            <pc:sldMk cId="2299532580" sldId="336"/>
            <ac:cxnSpMk id="53" creationId="{095FA2F5-9CC5-4442-BE38-EBBF12ECB84D}"/>
          </ac:cxnSpMkLst>
        </pc:cxnChg>
        <pc:cxnChg chg="add mod">
          <ac:chgData name="Li Boxi" userId="8268128b7b4c549d" providerId="LiveId" clId="{9A0EF922-0649-412B-B3AF-DC9BC7848945}" dt="2020-01-26T14:29:33.922" v="3022" actId="164"/>
          <ac:cxnSpMkLst>
            <pc:docMk/>
            <pc:sldMk cId="2299532580" sldId="336"/>
            <ac:cxnSpMk id="63" creationId="{F47BE45C-006D-4A2C-97C4-608512B7BB2B}"/>
          </ac:cxnSpMkLst>
        </pc:cxnChg>
        <pc:cxnChg chg="add mod">
          <ac:chgData name="Li Boxi" userId="8268128b7b4c549d" providerId="LiveId" clId="{9A0EF922-0649-412B-B3AF-DC9BC7848945}" dt="2020-01-27T21:27:35.287" v="7032" actId="14100"/>
          <ac:cxnSpMkLst>
            <pc:docMk/>
            <pc:sldMk cId="2299532580" sldId="336"/>
            <ac:cxnSpMk id="77" creationId="{9F788C6A-59AA-492F-946D-07A3BF981601}"/>
          </ac:cxnSpMkLst>
        </pc:cxnChg>
        <pc:cxnChg chg="add mod">
          <ac:chgData name="Li Boxi" userId="8268128b7b4c549d" providerId="LiveId" clId="{9A0EF922-0649-412B-B3AF-DC9BC7848945}" dt="2020-01-27T21:27:47.798" v="7084" actId="1038"/>
          <ac:cxnSpMkLst>
            <pc:docMk/>
            <pc:sldMk cId="2299532580" sldId="336"/>
            <ac:cxnSpMk id="78" creationId="{1000C816-F50B-474E-8B7B-AE4CDBAA0B1D}"/>
          </ac:cxnSpMkLst>
        </pc:cxnChg>
      </pc:sldChg>
      <pc:sldChg chg="addSp delSp modSp">
        <pc:chgData name="Li Boxi" userId="8268128b7b4c549d" providerId="LiveId" clId="{9A0EF922-0649-412B-B3AF-DC9BC7848945}" dt="2020-01-27T21:40:20.822" v="7230" actId="1076"/>
        <pc:sldMkLst>
          <pc:docMk/>
          <pc:sldMk cId="52509536" sldId="337"/>
        </pc:sldMkLst>
        <pc:spChg chg="del mod">
          <ac:chgData name="Li Boxi" userId="8268128b7b4c549d" providerId="LiveId" clId="{9A0EF922-0649-412B-B3AF-DC9BC7848945}" dt="2020-01-25T22:14:40.089" v="2242" actId="478"/>
          <ac:spMkLst>
            <pc:docMk/>
            <pc:sldMk cId="52509536" sldId="337"/>
            <ac:spMk id="6" creationId="{1DA654CE-3013-48D9-A28B-B2F9E65DC9A7}"/>
          </ac:spMkLst>
        </pc:spChg>
        <pc:spChg chg="mod">
          <ac:chgData name="Li Boxi" userId="8268128b7b4c549d" providerId="LiveId" clId="{9A0EF922-0649-412B-B3AF-DC9BC7848945}" dt="2020-01-27T21:28:45.343" v="7092" actId="164"/>
          <ac:spMkLst>
            <pc:docMk/>
            <pc:sldMk cId="52509536" sldId="337"/>
            <ac:spMk id="7" creationId="{A1409B85-2F23-476D-911F-9FF693D2E7A7}"/>
          </ac:spMkLst>
        </pc:spChg>
        <pc:spChg chg="add mod">
          <ac:chgData name="Li Boxi" userId="8268128b7b4c549d" providerId="LiveId" clId="{9A0EF922-0649-412B-B3AF-DC9BC7848945}" dt="2020-01-27T21:39:45.996" v="7220" actId="1076"/>
          <ac:spMkLst>
            <pc:docMk/>
            <pc:sldMk cId="52509536" sldId="337"/>
            <ac:spMk id="9" creationId="{70E80C04-A1DD-4438-8D9B-AD2FB53EC2F8}"/>
          </ac:spMkLst>
        </pc:spChg>
        <pc:spChg chg="add del mod">
          <ac:chgData name="Li Boxi" userId="8268128b7b4c549d" providerId="LiveId" clId="{9A0EF922-0649-412B-B3AF-DC9BC7848945}" dt="2020-01-25T22:09:53.928" v="2155" actId="21"/>
          <ac:spMkLst>
            <pc:docMk/>
            <pc:sldMk cId="52509536" sldId="337"/>
            <ac:spMk id="10" creationId="{1F15185D-9340-4EB0-9374-8712545E7D07}"/>
          </ac:spMkLst>
        </pc:spChg>
        <pc:spChg chg="mod">
          <ac:chgData name="Li Boxi" userId="8268128b7b4c549d" providerId="LiveId" clId="{9A0EF922-0649-412B-B3AF-DC9BC7848945}" dt="2020-01-27T21:28:45.343" v="7092" actId="164"/>
          <ac:spMkLst>
            <pc:docMk/>
            <pc:sldMk cId="52509536" sldId="337"/>
            <ac:spMk id="10" creationId="{F9982497-1AAD-473D-AEC1-F1120B81095D}"/>
          </ac:spMkLst>
        </pc:spChg>
        <pc:spChg chg="add del mod">
          <ac:chgData name="Li Boxi" userId="8268128b7b4c549d" providerId="LiveId" clId="{9A0EF922-0649-412B-B3AF-DC9BC7848945}" dt="2020-01-25T22:06:17.947" v="2108"/>
          <ac:spMkLst>
            <pc:docMk/>
            <pc:sldMk cId="52509536" sldId="337"/>
            <ac:spMk id="11" creationId="{231E78AA-2700-41C5-912A-86BC7480EACB}"/>
          </ac:spMkLst>
        </pc:spChg>
        <pc:spChg chg="del">
          <ac:chgData name="Li Boxi" userId="8268128b7b4c549d" providerId="LiveId" clId="{9A0EF922-0649-412B-B3AF-DC9BC7848945}" dt="2020-01-27T21:28:52.920" v="7094" actId="478"/>
          <ac:spMkLst>
            <pc:docMk/>
            <pc:sldMk cId="52509536" sldId="337"/>
            <ac:spMk id="11" creationId="{6A5DA9FA-0C07-4098-A127-CD326EB11BE3}"/>
          </ac:spMkLst>
        </pc:spChg>
        <pc:spChg chg="add mod">
          <ac:chgData name="Li Boxi" userId="8268128b7b4c549d" providerId="LiveId" clId="{9A0EF922-0649-412B-B3AF-DC9BC7848945}" dt="2020-01-27T21:39:56.957" v="7222" actId="164"/>
          <ac:spMkLst>
            <pc:docMk/>
            <pc:sldMk cId="52509536" sldId="337"/>
            <ac:spMk id="12" creationId="{8BD24E63-A823-49BD-A826-D44415FDC0F8}"/>
          </ac:spMkLst>
        </pc:spChg>
        <pc:spChg chg="del">
          <ac:chgData name="Li Boxi" userId="8268128b7b4c549d" providerId="LiveId" clId="{9A0EF922-0649-412B-B3AF-DC9BC7848945}" dt="2020-01-27T21:29:49.761" v="7104" actId="478"/>
          <ac:spMkLst>
            <pc:docMk/>
            <pc:sldMk cId="52509536" sldId="337"/>
            <ac:spMk id="13" creationId="{B4BE7184-41D5-4C0F-9B91-728C5C86C726}"/>
          </ac:spMkLst>
        </pc:spChg>
        <pc:spChg chg="add del mod">
          <ac:chgData name="Li Boxi" userId="8268128b7b4c549d" providerId="LiveId" clId="{9A0EF922-0649-412B-B3AF-DC9BC7848945}" dt="2020-01-25T22:08:13.819" v="2144"/>
          <ac:spMkLst>
            <pc:docMk/>
            <pc:sldMk cId="52509536" sldId="337"/>
            <ac:spMk id="13" creationId="{C8FF93F2-B3D6-4B32-8ADA-B419AB204A18}"/>
          </ac:spMkLst>
        </pc:spChg>
        <pc:spChg chg="add del mod">
          <ac:chgData name="Li Boxi" userId="8268128b7b4c549d" providerId="LiveId" clId="{9A0EF922-0649-412B-B3AF-DC9BC7848945}" dt="2020-01-25T22:08:46" v="2149" actId="767"/>
          <ac:spMkLst>
            <pc:docMk/>
            <pc:sldMk cId="52509536" sldId="337"/>
            <ac:spMk id="14" creationId="{56AA668F-916A-4081-8553-3842FFBE95FA}"/>
          </ac:spMkLst>
        </pc:spChg>
        <pc:spChg chg="add del mod">
          <ac:chgData name="Li Boxi" userId="8268128b7b4c549d" providerId="LiveId" clId="{9A0EF922-0649-412B-B3AF-DC9BC7848945}" dt="2020-01-27T21:28:01.954" v="7085" actId="478"/>
          <ac:spMkLst>
            <pc:docMk/>
            <pc:sldMk cId="52509536" sldId="337"/>
            <ac:spMk id="15" creationId="{10603685-AAFF-4B08-9891-E656F96B8AB8}"/>
          </ac:spMkLst>
        </pc:spChg>
        <pc:spChg chg="mod">
          <ac:chgData name="Li Boxi" userId="8268128b7b4c549d" providerId="LiveId" clId="{9A0EF922-0649-412B-B3AF-DC9BC7848945}" dt="2020-01-25T22:17:21.863" v="2312" actId="1076"/>
          <ac:spMkLst>
            <pc:docMk/>
            <pc:sldMk cId="52509536" sldId="337"/>
            <ac:spMk id="17" creationId="{E9A36501-036C-477F-8483-B1D7A6C73348}"/>
          </ac:spMkLst>
        </pc:spChg>
        <pc:spChg chg="mod">
          <ac:chgData name="Li Boxi" userId="8268128b7b4c549d" providerId="LiveId" clId="{9A0EF922-0649-412B-B3AF-DC9BC7848945}" dt="2020-01-25T22:16:58.366" v="2304" actId="14100"/>
          <ac:spMkLst>
            <pc:docMk/>
            <pc:sldMk cId="52509536" sldId="337"/>
            <ac:spMk id="18" creationId="{1907F7A0-6DC3-4990-8363-54E78F302E08}"/>
          </ac:spMkLst>
        </pc:spChg>
        <pc:spChg chg="add mod">
          <ac:chgData name="Li Boxi" userId="8268128b7b4c549d" providerId="LiveId" clId="{9A0EF922-0649-412B-B3AF-DC9BC7848945}" dt="2020-01-25T22:16:52.592" v="2302" actId="1076"/>
          <ac:spMkLst>
            <pc:docMk/>
            <pc:sldMk cId="52509536" sldId="337"/>
            <ac:spMk id="24" creationId="{E286425E-506D-44E8-84C9-A8DDBDE718FC}"/>
          </ac:spMkLst>
        </pc:spChg>
        <pc:spChg chg="add mod">
          <ac:chgData name="Li Boxi" userId="8268128b7b4c549d" providerId="LiveId" clId="{9A0EF922-0649-412B-B3AF-DC9BC7848945}" dt="2020-01-25T22:16:39.285" v="2299" actId="164"/>
          <ac:spMkLst>
            <pc:docMk/>
            <pc:sldMk cId="52509536" sldId="337"/>
            <ac:spMk id="29" creationId="{D95DD088-6671-4DFD-ACF5-3C25536C34D1}"/>
          </ac:spMkLst>
        </pc:spChg>
        <pc:spChg chg="add mod">
          <ac:chgData name="Li Boxi" userId="8268128b7b4c549d" providerId="LiveId" clId="{9A0EF922-0649-412B-B3AF-DC9BC7848945}" dt="2020-01-25T22:16:39.285" v="2299" actId="164"/>
          <ac:spMkLst>
            <pc:docMk/>
            <pc:sldMk cId="52509536" sldId="337"/>
            <ac:spMk id="30" creationId="{4B966C1D-1F7B-4BF4-9D93-225C657B9242}"/>
          </ac:spMkLst>
        </pc:spChg>
        <pc:spChg chg="add mod">
          <ac:chgData name="Li Boxi" userId="8268128b7b4c549d" providerId="LiveId" clId="{9A0EF922-0649-412B-B3AF-DC9BC7848945}" dt="2020-01-25T22:16:39.285" v="2299" actId="164"/>
          <ac:spMkLst>
            <pc:docMk/>
            <pc:sldMk cId="52509536" sldId="337"/>
            <ac:spMk id="31" creationId="{726E26A8-096E-442D-9BEF-4133A3BBFBBE}"/>
          </ac:spMkLst>
        </pc:spChg>
        <pc:spChg chg="add del mod">
          <ac:chgData name="Li Boxi" userId="8268128b7b4c549d" providerId="LiveId" clId="{9A0EF922-0649-412B-B3AF-DC9BC7848945}" dt="2020-01-25T22:14:43.885" v="2243" actId="478"/>
          <ac:spMkLst>
            <pc:docMk/>
            <pc:sldMk cId="52509536" sldId="337"/>
            <ac:spMk id="44" creationId="{3C372F98-A670-471F-957F-F897A5CD9692}"/>
          </ac:spMkLst>
        </pc:spChg>
        <pc:spChg chg="add mod ord">
          <ac:chgData name="Li Boxi" userId="8268128b7b4c549d" providerId="LiveId" clId="{9A0EF922-0649-412B-B3AF-DC9BC7848945}" dt="2020-01-27T21:40:05.834" v="7225" actId="164"/>
          <ac:spMkLst>
            <pc:docMk/>
            <pc:sldMk cId="52509536" sldId="337"/>
            <ac:spMk id="45" creationId="{D91381C7-8F96-4F90-BCF4-8F140C378E8F}"/>
          </ac:spMkLst>
        </pc:spChg>
        <pc:spChg chg="add mod">
          <ac:chgData name="Li Boxi" userId="8268128b7b4c549d" providerId="LiveId" clId="{9A0EF922-0649-412B-B3AF-DC9BC7848945}" dt="2020-01-27T21:40:20.822" v="7230" actId="1076"/>
          <ac:spMkLst>
            <pc:docMk/>
            <pc:sldMk cId="52509536" sldId="337"/>
            <ac:spMk id="47" creationId="{66CE460F-B689-425E-B080-76BF2D9B41C6}"/>
          </ac:spMkLst>
        </pc:spChg>
        <pc:spChg chg="add mod">
          <ac:chgData name="Li Boxi" userId="8268128b7b4c549d" providerId="LiveId" clId="{9A0EF922-0649-412B-B3AF-DC9BC7848945}" dt="2020-01-27T21:39:51.243" v="7221" actId="164"/>
          <ac:spMkLst>
            <pc:docMk/>
            <pc:sldMk cId="52509536" sldId="337"/>
            <ac:spMk id="54" creationId="{55F57F91-BBC3-47E5-8DB9-6DC87A939051}"/>
          </ac:spMkLst>
        </pc:spChg>
        <pc:spChg chg="mod">
          <ac:chgData name="Li Boxi" userId="8268128b7b4c549d" providerId="LiveId" clId="{9A0EF922-0649-412B-B3AF-DC9BC7848945}" dt="2020-01-27T21:39:40.552" v="7218" actId="164"/>
          <ac:spMkLst>
            <pc:docMk/>
            <pc:sldMk cId="52509536" sldId="337"/>
            <ac:spMk id="55" creationId="{4EA1D090-5557-40CA-9666-E9A5D34CC92B}"/>
          </ac:spMkLst>
        </pc:spChg>
        <pc:spChg chg="add mod">
          <ac:chgData name="Li Boxi" userId="8268128b7b4c549d" providerId="LiveId" clId="{9A0EF922-0649-412B-B3AF-DC9BC7848945}" dt="2020-01-25T22:16:44.214" v="2301" actId="571"/>
          <ac:spMkLst>
            <pc:docMk/>
            <pc:sldMk cId="52509536" sldId="337"/>
            <ac:spMk id="70" creationId="{F1B2C8FF-B887-44C6-A382-693EA78D5801}"/>
          </ac:spMkLst>
        </pc:spChg>
        <pc:spChg chg="mod">
          <ac:chgData name="Li Boxi" userId="8268128b7b4c549d" providerId="LiveId" clId="{9A0EF922-0649-412B-B3AF-DC9BC7848945}" dt="2020-01-27T21:28:45.343" v="7092" actId="164"/>
          <ac:spMkLst>
            <pc:docMk/>
            <pc:sldMk cId="52509536" sldId="337"/>
            <ac:spMk id="76" creationId="{C4AB45D7-A50E-4BAF-BB06-AAA51C5630D6}"/>
          </ac:spMkLst>
        </pc:spChg>
        <pc:spChg chg="mod">
          <ac:chgData name="Li Boxi" userId="8268128b7b4c549d" providerId="LiveId" clId="{9A0EF922-0649-412B-B3AF-DC9BC7848945}" dt="2020-01-27T21:28:45.343" v="7092" actId="164"/>
          <ac:spMkLst>
            <pc:docMk/>
            <pc:sldMk cId="52509536" sldId="337"/>
            <ac:spMk id="77" creationId="{F3ED03FF-D8A0-47F9-A979-CB06BC4A5DF1}"/>
          </ac:spMkLst>
        </pc:spChg>
        <pc:spChg chg="mod">
          <ac:chgData name="Li Boxi" userId="8268128b7b4c549d" providerId="LiveId" clId="{9A0EF922-0649-412B-B3AF-DC9BC7848945}" dt="2020-01-27T21:28:45.343" v="7092" actId="164"/>
          <ac:spMkLst>
            <pc:docMk/>
            <pc:sldMk cId="52509536" sldId="337"/>
            <ac:spMk id="78" creationId="{9A575ED7-0068-4D10-BA49-881BCA829D3E}"/>
          </ac:spMkLst>
        </pc:spChg>
        <pc:spChg chg="del">
          <ac:chgData name="Li Boxi" userId="8268128b7b4c549d" providerId="LiveId" clId="{9A0EF922-0649-412B-B3AF-DC9BC7848945}" dt="2020-01-27T21:28:52.920" v="7094" actId="478"/>
          <ac:spMkLst>
            <pc:docMk/>
            <pc:sldMk cId="52509536" sldId="337"/>
            <ac:spMk id="79" creationId="{DB3AA822-728B-4449-A97B-3EE4A695506E}"/>
          </ac:spMkLst>
        </pc:spChg>
        <pc:spChg chg="del">
          <ac:chgData name="Li Boxi" userId="8268128b7b4c549d" providerId="LiveId" clId="{9A0EF922-0649-412B-B3AF-DC9BC7848945}" dt="2020-01-27T21:28:56.893" v="7096" actId="478"/>
          <ac:spMkLst>
            <pc:docMk/>
            <pc:sldMk cId="52509536" sldId="337"/>
            <ac:spMk id="80" creationId="{D38DF062-2DE4-4F87-AFAA-42848EBEFF22}"/>
          </ac:spMkLst>
        </pc:spChg>
        <pc:spChg chg="del mod">
          <ac:chgData name="Li Boxi" userId="8268128b7b4c549d" providerId="LiveId" clId="{9A0EF922-0649-412B-B3AF-DC9BC7848945}" dt="2020-01-27T21:28:59.069" v="7098" actId="478"/>
          <ac:spMkLst>
            <pc:docMk/>
            <pc:sldMk cId="52509536" sldId="337"/>
            <ac:spMk id="81" creationId="{BAEC0631-85DE-4B1C-B558-E28C602BCB6E}"/>
          </ac:spMkLst>
        </pc:spChg>
        <pc:grpChg chg="mod">
          <ac:chgData name="Li Boxi" userId="8268128b7b4c549d" providerId="LiveId" clId="{9A0EF922-0649-412B-B3AF-DC9BC7848945}" dt="2020-01-27T21:39:40.552" v="7218" actId="164"/>
          <ac:grpSpMkLst>
            <pc:docMk/>
            <pc:sldMk cId="52509536" sldId="337"/>
            <ac:grpSpMk id="2" creationId="{BFDBFD9E-12D2-4E9D-A4DE-C9F5286572BD}"/>
          </ac:grpSpMkLst>
        </pc:grpChg>
        <pc:grpChg chg="add mod">
          <ac:chgData name="Li Boxi" userId="8268128b7b4c549d" providerId="LiveId" clId="{9A0EF922-0649-412B-B3AF-DC9BC7848945}" dt="2020-01-27T21:39:03.682" v="7199" actId="1076"/>
          <ac:grpSpMkLst>
            <pc:docMk/>
            <pc:sldMk cId="52509536" sldId="337"/>
            <ac:grpSpMk id="6" creationId="{77B6D54D-2CBA-410C-893E-AF78EB87E50C}"/>
          </ac:grpSpMkLst>
        </pc:grpChg>
        <pc:grpChg chg="add mod">
          <ac:chgData name="Li Boxi" userId="8268128b7b4c549d" providerId="LiveId" clId="{9A0EF922-0649-412B-B3AF-DC9BC7848945}" dt="2020-01-25T22:16:52.592" v="2302" actId="1076"/>
          <ac:grpSpMkLst>
            <pc:docMk/>
            <pc:sldMk cId="52509536" sldId="337"/>
            <ac:grpSpMk id="16" creationId="{52A65160-4AAB-433D-A8BA-3269F5FF83FC}"/>
          </ac:grpSpMkLst>
        </pc:grpChg>
        <pc:grpChg chg="add mod ord">
          <ac:chgData name="Li Boxi" userId="8268128b7b4c549d" providerId="LiveId" clId="{9A0EF922-0649-412B-B3AF-DC9BC7848945}" dt="2020-01-27T21:40:05.834" v="7225" actId="164"/>
          <ac:grpSpMkLst>
            <pc:docMk/>
            <pc:sldMk cId="52509536" sldId="337"/>
            <ac:grpSpMk id="16" creationId="{8C31150A-5CFC-42C4-AEAB-EEC6C1E14242}"/>
          </ac:grpSpMkLst>
        </pc:grpChg>
        <pc:grpChg chg="add mod">
          <ac:chgData name="Li Boxi" userId="8268128b7b4c549d" providerId="LiveId" clId="{9A0EF922-0649-412B-B3AF-DC9BC7848945}" dt="2020-01-27T21:40:17.713" v="7228" actId="1076"/>
          <ac:grpSpMkLst>
            <pc:docMk/>
            <pc:sldMk cId="52509536" sldId="337"/>
            <ac:grpSpMk id="17" creationId="{617E0734-4A57-484F-BDBC-6669ADE3354F}"/>
          </ac:grpSpMkLst>
        </pc:grpChg>
        <pc:grpChg chg="add mod">
          <ac:chgData name="Li Boxi" userId="8268128b7b4c549d" providerId="LiveId" clId="{9A0EF922-0649-412B-B3AF-DC9BC7848945}" dt="2020-01-27T21:40:09.186" v="7227" actId="1076"/>
          <ac:grpSpMkLst>
            <pc:docMk/>
            <pc:sldMk cId="52509536" sldId="337"/>
            <ac:grpSpMk id="18" creationId="{9D43CFE8-9FEA-4A5B-BCF7-FAD949A5AADD}"/>
          </ac:grpSpMkLst>
        </pc:grpChg>
        <pc:grpChg chg="add mod">
          <ac:chgData name="Li Boxi" userId="8268128b7b4c549d" providerId="LiveId" clId="{9A0EF922-0649-412B-B3AF-DC9BC7848945}" dt="2020-01-27T21:40:07.502" v="7226" actId="1076"/>
          <ac:grpSpMkLst>
            <pc:docMk/>
            <pc:sldMk cId="52509536" sldId="337"/>
            <ac:grpSpMk id="19" creationId="{4846C2BA-2FE7-4BBB-B7FB-298D4F34E5FE}"/>
          </ac:grpSpMkLst>
        </pc:grpChg>
        <pc:grpChg chg="add del mod">
          <ac:chgData name="Li Boxi" userId="8268128b7b4c549d" providerId="LiveId" clId="{9A0EF922-0649-412B-B3AF-DC9BC7848945}" dt="2020-01-25T22:15:15.255" v="2266"/>
          <ac:grpSpMkLst>
            <pc:docMk/>
            <pc:sldMk cId="52509536" sldId="337"/>
            <ac:grpSpMk id="46" creationId="{65E7F5EE-5DE0-4964-A8B3-82FBEA6CC39B}"/>
          </ac:grpSpMkLst>
        </pc:grpChg>
        <pc:grpChg chg="add mod">
          <ac:chgData name="Li Boxi" userId="8268128b7b4c549d" providerId="LiveId" clId="{9A0EF922-0649-412B-B3AF-DC9BC7848945}" dt="2020-01-27T21:39:51.243" v="7221" actId="164"/>
          <ac:grpSpMkLst>
            <pc:docMk/>
            <pc:sldMk cId="52509536" sldId="337"/>
            <ac:grpSpMk id="61" creationId="{F66C98F4-A457-44F5-87D0-568DFE3B78C7}"/>
          </ac:grpSpMkLst>
        </pc:grpChg>
        <pc:grpChg chg="add mod">
          <ac:chgData name="Li Boxi" userId="8268128b7b4c549d" providerId="LiveId" clId="{9A0EF922-0649-412B-B3AF-DC9BC7848945}" dt="2020-01-25T22:16:44.214" v="2301" actId="571"/>
          <ac:grpSpMkLst>
            <pc:docMk/>
            <pc:sldMk cId="52509536" sldId="337"/>
            <ac:grpSpMk id="62" creationId="{5E280DE8-F53B-42C3-94B9-CB3648C90D9B}"/>
          </ac:grpSpMkLst>
        </pc:grpChg>
        <pc:graphicFrameChg chg="mod">
          <ac:chgData name="Li Boxi" userId="8268128b7b4c549d" providerId="LiveId" clId="{9A0EF922-0649-412B-B3AF-DC9BC7848945}" dt="2020-01-27T21:39:51.243" v="7221" actId="164"/>
          <ac:graphicFrameMkLst>
            <pc:docMk/>
            <pc:sldMk cId="52509536" sldId="337"/>
            <ac:graphicFrameMk id="14" creationId="{E4D116EF-A6D1-4B13-9906-566345F49E9C}"/>
          </ac:graphicFrameMkLst>
        </pc:graphicFrameChg>
        <pc:graphicFrameChg chg="modGraphic">
          <ac:chgData name="Li Boxi" userId="8268128b7b4c549d" providerId="LiveId" clId="{9A0EF922-0649-412B-B3AF-DC9BC7848945}" dt="2020-01-25T22:17:46.638" v="2324" actId="339"/>
          <ac:graphicFrameMkLst>
            <pc:docMk/>
            <pc:sldMk cId="52509536" sldId="337"/>
            <ac:graphicFrameMk id="23" creationId="{4EA46A53-C998-4544-84FE-7451AFDFB511}"/>
          </ac:graphicFrameMkLst>
        </pc:graphicFrameChg>
        <pc:graphicFrameChg chg="add mod modGraphic">
          <ac:chgData name="Li Boxi" userId="8268128b7b4c549d" providerId="LiveId" clId="{9A0EF922-0649-412B-B3AF-DC9BC7848945}" dt="2020-01-25T22:17:31.942" v="2316" actId="1076"/>
          <ac:graphicFrameMkLst>
            <pc:docMk/>
            <pc:sldMk cId="52509536" sldId="337"/>
            <ac:graphicFrameMk id="71" creationId="{03CBD1B1-B22D-44EE-A0A9-7DA0B2D8A443}"/>
          </ac:graphicFrameMkLst>
        </pc:graphicFrameChg>
        <pc:graphicFrameChg chg="add mod modGraphic">
          <ac:chgData name="Li Boxi" userId="8268128b7b4c549d" providerId="LiveId" clId="{9A0EF922-0649-412B-B3AF-DC9BC7848945}" dt="2020-01-25T22:17:41.790" v="2323" actId="339"/>
          <ac:graphicFrameMkLst>
            <pc:docMk/>
            <pc:sldMk cId="52509536" sldId="337"/>
            <ac:graphicFrameMk id="72" creationId="{1C64EE65-ECE6-4C91-98ED-F8F128F02B68}"/>
          </ac:graphicFrameMkLst>
        </pc:graphicFrameChg>
        <pc:graphicFrameChg chg="add mod">
          <ac:chgData name="Li Boxi" userId="8268128b7b4c549d" providerId="LiveId" clId="{9A0EF922-0649-412B-B3AF-DC9BC7848945}" dt="2020-01-25T22:17:38.893" v="2321" actId="1076"/>
          <ac:graphicFrameMkLst>
            <pc:docMk/>
            <pc:sldMk cId="52509536" sldId="337"/>
            <ac:graphicFrameMk id="73" creationId="{567AEB82-E938-43E0-9B02-601C2A1A5341}"/>
          </ac:graphicFrameMkLst>
        </pc:graphicFrameChg>
        <pc:graphicFrameChg chg="add mod">
          <ac:chgData name="Li Boxi" userId="8268128b7b4c549d" providerId="LiveId" clId="{9A0EF922-0649-412B-B3AF-DC9BC7848945}" dt="2020-01-25T22:17:36.048" v="2320" actId="1076"/>
          <ac:graphicFrameMkLst>
            <pc:docMk/>
            <pc:sldMk cId="52509536" sldId="337"/>
            <ac:graphicFrameMk id="74" creationId="{9181A7A9-9537-4842-B39D-DF9580EB0224}"/>
          </ac:graphicFrameMkLst>
        </pc:graphicFrameChg>
        <pc:picChg chg="add mod">
          <ac:chgData name="Li Boxi" userId="8268128b7b4c549d" providerId="LiveId" clId="{9A0EF922-0649-412B-B3AF-DC9BC7848945}" dt="2020-01-25T22:52:47.391" v="2340" actId="14100"/>
          <ac:picMkLst>
            <pc:docMk/>
            <pc:sldMk cId="52509536" sldId="337"/>
            <ac:picMk id="5" creationId="{B7B7E590-A0DA-4CB9-AE61-843B389716C2}"/>
          </ac:picMkLst>
        </pc:picChg>
        <pc:picChg chg="add mod">
          <ac:chgData name="Li Boxi" userId="8268128b7b4c549d" providerId="LiveId" clId="{9A0EF922-0649-412B-B3AF-DC9BC7848945}" dt="2020-01-25T22:52:53.659" v="2342" actId="14100"/>
          <ac:picMkLst>
            <pc:docMk/>
            <pc:sldMk cId="52509536" sldId="337"/>
            <ac:picMk id="8" creationId="{F9EF46F8-1896-4AC7-A3AF-936EF9F3CBE6}"/>
          </ac:picMkLst>
        </pc:picChg>
        <pc:picChg chg="add mod">
          <ac:chgData name="Li Boxi" userId="8268128b7b4c549d" providerId="LiveId" clId="{9A0EF922-0649-412B-B3AF-DC9BC7848945}" dt="2020-01-27T21:39:56.957" v="7222" actId="164"/>
          <ac:picMkLst>
            <pc:docMk/>
            <pc:sldMk cId="52509536" sldId="337"/>
            <ac:picMk id="46" creationId="{CC7CE377-21D3-415F-B058-A0A78FB033D4}"/>
          </ac:picMkLst>
        </pc:picChg>
        <pc:cxnChg chg="add mod">
          <ac:chgData name="Li Boxi" userId="8268128b7b4c549d" providerId="LiveId" clId="{9A0EF922-0649-412B-B3AF-DC9BC7848945}" dt="2020-01-25T22:16:39.285" v="2299" actId="164"/>
          <ac:cxnSpMkLst>
            <pc:docMk/>
            <pc:sldMk cId="52509536" sldId="337"/>
            <ac:cxnSpMk id="26" creationId="{6DDD4514-D4FB-4FB6-A03B-32BA90D68655}"/>
          </ac:cxnSpMkLst>
        </pc:cxnChg>
        <pc:cxnChg chg="add mod">
          <ac:chgData name="Li Boxi" userId="8268128b7b4c549d" providerId="LiveId" clId="{9A0EF922-0649-412B-B3AF-DC9BC7848945}" dt="2020-01-25T22:16:39.285" v="2299" actId="164"/>
          <ac:cxnSpMkLst>
            <pc:docMk/>
            <pc:sldMk cId="52509536" sldId="337"/>
            <ac:cxnSpMk id="27" creationId="{67C43936-02B1-420A-9BA4-C35DAF5DCD08}"/>
          </ac:cxnSpMkLst>
        </pc:cxnChg>
        <pc:cxnChg chg="add mod">
          <ac:chgData name="Li Boxi" userId="8268128b7b4c549d" providerId="LiveId" clId="{9A0EF922-0649-412B-B3AF-DC9BC7848945}" dt="2020-01-25T22:16:39.285" v="2299" actId="164"/>
          <ac:cxnSpMkLst>
            <pc:docMk/>
            <pc:sldMk cId="52509536" sldId="337"/>
            <ac:cxnSpMk id="28" creationId="{3A38FEA6-08EA-437D-AE66-7F656E313CE0}"/>
          </ac:cxnSpMkLst>
        </pc:cxnChg>
        <pc:cxnChg chg="add mod">
          <ac:chgData name="Li Boxi" userId="8268128b7b4c549d" providerId="LiveId" clId="{9A0EF922-0649-412B-B3AF-DC9BC7848945}" dt="2020-01-25T22:16:39.285" v="2299" actId="164"/>
          <ac:cxnSpMkLst>
            <pc:docMk/>
            <pc:sldMk cId="52509536" sldId="337"/>
            <ac:cxnSpMk id="33" creationId="{6A4ACC59-E82F-4270-870C-FB15ACFBD39C}"/>
          </ac:cxnSpMkLst>
        </pc:cxnChg>
        <pc:cxnChg chg="add mod">
          <ac:chgData name="Li Boxi" userId="8268128b7b4c549d" providerId="LiveId" clId="{9A0EF922-0649-412B-B3AF-DC9BC7848945}" dt="2020-01-25T22:16:39.285" v="2299" actId="164"/>
          <ac:cxnSpMkLst>
            <pc:docMk/>
            <pc:sldMk cId="52509536" sldId="337"/>
            <ac:cxnSpMk id="36" creationId="{E2DA74E8-ABFA-4A43-9B90-4B7C0346CFF7}"/>
          </ac:cxnSpMkLst>
        </pc:cxnChg>
        <pc:cxnChg chg="add mod">
          <ac:chgData name="Li Boxi" userId="8268128b7b4c549d" providerId="LiveId" clId="{9A0EF922-0649-412B-B3AF-DC9BC7848945}" dt="2020-01-25T22:16:39.285" v="2299" actId="164"/>
          <ac:cxnSpMkLst>
            <pc:docMk/>
            <pc:sldMk cId="52509536" sldId="337"/>
            <ac:cxnSpMk id="39" creationId="{6FA675FD-5EB1-4048-A098-AFF170DA442E}"/>
          </ac:cxnSpMkLst>
        </pc:cxnChg>
      </pc:sldChg>
      <pc:sldChg chg="addSp delSp modSp">
        <pc:chgData name="Li Boxi" userId="8268128b7b4c549d" providerId="LiveId" clId="{9A0EF922-0649-412B-B3AF-DC9BC7848945}" dt="2020-01-27T21:57:14.933" v="7657" actId="1076"/>
        <pc:sldMkLst>
          <pc:docMk/>
          <pc:sldMk cId="2456844075" sldId="338"/>
        </pc:sldMkLst>
        <pc:spChg chg="add mod">
          <ac:chgData name="Li Boxi" userId="8268128b7b4c549d" providerId="LiveId" clId="{9A0EF922-0649-412B-B3AF-DC9BC7848945}" dt="2020-01-25T15:31:57.989" v="550" actId="20577"/>
          <ac:spMkLst>
            <pc:docMk/>
            <pc:sldMk cId="2456844075" sldId="338"/>
            <ac:spMk id="2" creationId="{EAB37C2A-1C88-4819-8D53-A7C66A5C9CD0}"/>
          </ac:spMkLst>
        </pc:spChg>
        <pc:spChg chg="mod">
          <ac:chgData name="Li Boxi" userId="8268128b7b4c549d" providerId="LiveId" clId="{9A0EF922-0649-412B-B3AF-DC9BC7848945}" dt="2020-01-27T19:11:16.097" v="6277" actId="20577"/>
          <ac:spMkLst>
            <pc:docMk/>
            <pc:sldMk cId="2456844075" sldId="338"/>
            <ac:spMk id="3" creationId="{BCEED93D-C894-49C6-81EC-7E3FB6C5B44E}"/>
          </ac:spMkLst>
        </pc:spChg>
        <pc:spChg chg="add del mod">
          <ac:chgData name="Li Boxi" userId="8268128b7b4c549d" providerId="LiveId" clId="{9A0EF922-0649-412B-B3AF-DC9BC7848945}" dt="2020-01-26T15:36:11.559" v="3508" actId="478"/>
          <ac:spMkLst>
            <pc:docMk/>
            <pc:sldMk cId="2456844075" sldId="338"/>
            <ac:spMk id="5" creationId="{0F2C17AB-5AAA-4EE0-B585-BFA67CB8681F}"/>
          </ac:spMkLst>
        </pc:spChg>
        <pc:spChg chg="add mod">
          <ac:chgData name="Li Boxi" userId="8268128b7b4c549d" providerId="LiveId" clId="{9A0EF922-0649-412B-B3AF-DC9BC7848945}" dt="2020-01-27T21:49:25.485" v="7553" actId="1076"/>
          <ac:spMkLst>
            <pc:docMk/>
            <pc:sldMk cId="2456844075" sldId="338"/>
            <ac:spMk id="5" creationId="{449E3E81-67DD-4F35-B661-8508F6F2B109}"/>
          </ac:spMkLst>
        </pc:spChg>
        <pc:spChg chg="del">
          <ac:chgData name="Li Boxi" userId="8268128b7b4c549d" providerId="LiveId" clId="{9A0EF922-0649-412B-B3AF-DC9BC7848945}" dt="2020-01-25T15:31:09.268" v="519" actId="478"/>
          <ac:spMkLst>
            <pc:docMk/>
            <pc:sldMk cId="2456844075" sldId="338"/>
            <ac:spMk id="6" creationId="{1DA654CE-3013-48D9-A28B-B2F9E65DC9A7}"/>
          </ac:spMkLst>
        </pc:spChg>
        <pc:spChg chg="add del mod">
          <ac:chgData name="Li Boxi" userId="8268128b7b4c549d" providerId="LiveId" clId="{9A0EF922-0649-412B-B3AF-DC9BC7848945}" dt="2020-01-27T21:49:20.229" v="7552" actId="478"/>
          <ac:spMkLst>
            <pc:docMk/>
            <pc:sldMk cId="2456844075" sldId="338"/>
            <ac:spMk id="7" creationId="{5BDD32B4-3FC2-4F0D-AED9-D1B0510F3C28}"/>
          </ac:spMkLst>
        </pc:spChg>
        <pc:spChg chg="add del mod">
          <ac:chgData name="Li Boxi" userId="8268128b7b4c549d" providerId="LiveId" clId="{9A0EF922-0649-412B-B3AF-DC9BC7848945}" dt="2020-01-27T21:40:34.005" v="7232" actId="478"/>
          <ac:spMkLst>
            <pc:docMk/>
            <pc:sldMk cId="2456844075" sldId="338"/>
            <ac:spMk id="9" creationId="{8CFDF960-20BE-4AC5-B536-121C5E20BE78}"/>
          </ac:spMkLst>
        </pc:spChg>
        <pc:spChg chg="add del mod">
          <ac:chgData name="Li Boxi" userId="8268128b7b4c549d" providerId="LiveId" clId="{9A0EF922-0649-412B-B3AF-DC9BC7848945}" dt="2020-01-27T21:48:21.941" v="7488" actId="478"/>
          <ac:spMkLst>
            <pc:docMk/>
            <pc:sldMk cId="2456844075" sldId="338"/>
            <ac:spMk id="10" creationId="{CD065D4A-DA0F-4CCC-8948-D94E3845B0D3}"/>
          </ac:spMkLst>
        </pc:spChg>
        <pc:spChg chg="add mod">
          <ac:chgData name="Li Boxi" userId="8268128b7b4c549d" providerId="LiveId" clId="{9A0EF922-0649-412B-B3AF-DC9BC7848945}" dt="2020-01-27T21:49:25.485" v="7553" actId="1076"/>
          <ac:spMkLst>
            <pc:docMk/>
            <pc:sldMk cId="2456844075" sldId="338"/>
            <ac:spMk id="11" creationId="{9A8CBC44-96C5-42DC-9291-9476C3867515}"/>
          </ac:spMkLst>
        </pc:spChg>
        <pc:spChg chg="add mod">
          <ac:chgData name="Li Boxi" userId="8268128b7b4c549d" providerId="LiveId" clId="{9A0EF922-0649-412B-B3AF-DC9BC7848945}" dt="2020-01-27T21:49:25.485" v="7553" actId="1076"/>
          <ac:spMkLst>
            <pc:docMk/>
            <pc:sldMk cId="2456844075" sldId="338"/>
            <ac:spMk id="13" creationId="{10CEFDAA-B607-4A61-B595-773E580B7FA8}"/>
          </ac:spMkLst>
        </pc:spChg>
        <pc:spChg chg="add mod">
          <ac:chgData name="Li Boxi" userId="8268128b7b4c549d" providerId="LiveId" clId="{9A0EF922-0649-412B-B3AF-DC9BC7848945}" dt="2020-01-27T21:49:25.485" v="7553" actId="1076"/>
          <ac:spMkLst>
            <pc:docMk/>
            <pc:sldMk cId="2456844075" sldId="338"/>
            <ac:spMk id="14" creationId="{BF22B586-305D-4EAB-97A0-84513929E74B}"/>
          </ac:spMkLst>
        </pc:spChg>
        <pc:spChg chg="add mod">
          <ac:chgData name="Li Boxi" userId="8268128b7b4c549d" providerId="LiveId" clId="{9A0EF922-0649-412B-B3AF-DC9BC7848945}" dt="2020-01-27T21:49:25.485" v="7553" actId="1076"/>
          <ac:spMkLst>
            <pc:docMk/>
            <pc:sldMk cId="2456844075" sldId="338"/>
            <ac:spMk id="15" creationId="{D8B4EADA-7434-460D-AC59-E727CE021CEF}"/>
          </ac:spMkLst>
        </pc:spChg>
        <pc:spChg chg="add mod">
          <ac:chgData name="Li Boxi" userId="8268128b7b4c549d" providerId="LiveId" clId="{9A0EF922-0649-412B-B3AF-DC9BC7848945}" dt="2020-01-27T21:49:25.485" v="7553" actId="1076"/>
          <ac:spMkLst>
            <pc:docMk/>
            <pc:sldMk cId="2456844075" sldId="338"/>
            <ac:spMk id="16" creationId="{469540E9-740E-4082-BC71-DFD448A44C74}"/>
          </ac:spMkLst>
        </pc:spChg>
        <pc:spChg chg="add mod">
          <ac:chgData name="Li Boxi" userId="8268128b7b4c549d" providerId="LiveId" clId="{9A0EF922-0649-412B-B3AF-DC9BC7848945}" dt="2020-01-27T21:49:25.485" v="7553" actId="1076"/>
          <ac:spMkLst>
            <pc:docMk/>
            <pc:sldMk cId="2456844075" sldId="338"/>
            <ac:spMk id="17" creationId="{DD8E454F-CA2C-4249-AB07-CCC52FBBA006}"/>
          </ac:spMkLst>
        </pc:spChg>
        <pc:spChg chg="add mod">
          <ac:chgData name="Li Boxi" userId="8268128b7b4c549d" providerId="LiveId" clId="{9A0EF922-0649-412B-B3AF-DC9BC7848945}" dt="2020-01-27T21:49:25.485" v="7553" actId="1076"/>
          <ac:spMkLst>
            <pc:docMk/>
            <pc:sldMk cId="2456844075" sldId="338"/>
            <ac:spMk id="18" creationId="{056C65DC-4D1D-4E4E-9F7C-BE29DE8AA3CE}"/>
          </ac:spMkLst>
        </pc:spChg>
        <pc:spChg chg="add mod">
          <ac:chgData name="Li Boxi" userId="8268128b7b4c549d" providerId="LiveId" clId="{9A0EF922-0649-412B-B3AF-DC9BC7848945}" dt="2020-01-27T21:57:14.933" v="7657" actId="1076"/>
          <ac:spMkLst>
            <pc:docMk/>
            <pc:sldMk cId="2456844075" sldId="338"/>
            <ac:spMk id="19" creationId="{A328386B-CDCD-46BB-ACF0-BA54FEF30410}"/>
          </ac:spMkLst>
        </pc:spChg>
        <pc:picChg chg="add del mod">
          <ac:chgData name="Li Boxi" userId="8268128b7b4c549d" providerId="LiveId" clId="{9A0EF922-0649-412B-B3AF-DC9BC7848945}" dt="2020-01-27T21:45:22.942" v="7351" actId="1076"/>
          <ac:picMkLst>
            <pc:docMk/>
            <pc:sldMk cId="2456844075" sldId="338"/>
            <ac:picMk id="6" creationId="{A9323266-0C3D-466D-8A86-D15605735D41}"/>
          </ac:picMkLst>
        </pc:picChg>
        <pc:picChg chg="add del">
          <ac:chgData name="Li Boxi" userId="8268128b7b4c549d" providerId="LiveId" clId="{9A0EF922-0649-412B-B3AF-DC9BC7848945}" dt="2020-01-26T15:38:05.324" v="3518" actId="478"/>
          <ac:picMkLst>
            <pc:docMk/>
            <pc:sldMk cId="2456844075" sldId="338"/>
            <ac:picMk id="8" creationId="{569ED273-5182-4B5F-9C0A-C9D0ACAED14D}"/>
          </ac:picMkLst>
        </pc:picChg>
        <pc:picChg chg="add mod">
          <ac:chgData name="Li Boxi" userId="8268128b7b4c549d" providerId="LiveId" clId="{9A0EF922-0649-412B-B3AF-DC9BC7848945}" dt="2020-01-27T21:45:26.128" v="7353" actId="1076"/>
          <ac:picMkLst>
            <pc:docMk/>
            <pc:sldMk cId="2456844075" sldId="338"/>
            <ac:picMk id="1026" creationId="{9E5DAF25-A971-43C1-B8D9-9C4375C87898}"/>
          </ac:picMkLst>
        </pc:picChg>
        <pc:picChg chg="add del mod">
          <ac:chgData name="Li Boxi" userId="8268128b7b4c549d" providerId="LiveId" clId="{9A0EF922-0649-412B-B3AF-DC9BC7848945}" dt="2020-01-27T21:45:24.638" v="7352" actId="1076"/>
          <ac:picMkLst>
            <pc:docMk/>
            <pc:sldMk cId="2456844075" sldId="338"/>
            <ac:picMk id="1028" creationId="{89FC8C67-8A09-485B-A025-237D03B5C85B}"/>
          </ac:picMkLst>
        </pc:picChg>
      </pc:sldChg>
      <pc:sldChg chg="addSp delSp modSp">
        <pc:chgData name="Li Boxi" userId="8268128b7b4c549d" providerId="LiveId" clId="{9A0EF922-0649-412B-B3AF-DC9BC7848945}" dt="2020-01-27T22:59:34.892" v="8492" actId="1076"/>
        <pc:sldMkLst>
          <pc:docMk/>
          <pc:sldMk cId="658266716" sldId="339"/>
        </pc:sldMkLst>
        <pc:spChg chg="add del mod">
          <ac:chgData name="Li Boxi" userId="8268128b7b4c549d" providerId="LiveId" clId="{9A0EF922-0649-412B-B3AF-DC9BC7848945}" dt="2020-01-27T22:14:22.373" v="7753" actId="478"/>
          <ac:spMkLst>
            <pc:docMk/>
            <pc:sldMk cId="658266716" sldId="339"/>
            <ac:spMk id="2" creationId="{5F418017-F283-4B6D-9919-A79B1DC8DDCF}"/>
          </ac:spMkLst>
        </pc:spChg>
        <pc:spChg chg="add mod">
          <ac:chgData name="Li Boxi" userId="8268128b7b4c549d" providerId="LiveId" clId="{9A0EF922-0649-412B-B3AF-DC9BC7848945}" dt="2020-01-27T22:34:00.515" v="7922" actId="1076"/>
          <ac:spMkLst>
            <pc:docMk/>
            <pc:sldMk cId="658266716" sldId="339"/>
            <ac:spMk id="5" creationId="{6C4550D6-4C48-4F98-91BD-E0191A9CC36D}"/>
          </ac:spMkLst>
        </pc:spChg>
        <pc:spChg chg="del">
          <ac:chgData name="Li Boxi" userId="8268128b7b4c549d" providerId="LiveId" clId="{9A0EF922-0649-412B-B3AF-DC9BC7848945}" dt="2020-01-25T18:31:59.837" v="1850" actId="931"/>
          <ac:spMkLst>
            <pc:docMk/>
            <pc:sldMk cId="658266716" sldId="339"/>
            <ac:spMk id="6" creationId="{1DA654CE-3013-48D9-A28B-B2F9E65DC9A7}"/>
          </ac:spMkLst>
        </pc:spChg>
        <pc:spChg chg="add del mod">
          <ac:chgData name="Li Boxi" userId="8268128b7b4c549d" providerId="LiveId" clId="{9A0EF922-0649-412B-B3AF-DC9BC7848945}" dt="2020-01-27T22:14:24.938" v="7754" actId="478"/>
          <ac:spMkLst>
            <pc:docMk/>
            <pc:sldMk cId="658266716" sldId="339"/>
            <ac:spMk id="6" creationId="{2CCAF927-0F6C-4DE9-9D1D-695B36F95AFD}"/>
          </ac:spMkLst>
        </pc:spChg>
        <pc:spChg chg="add mod">
          <ac:chgData name="Li Boxi" userId="8268128b7b4c549d" providerId="LiveId" clId="{9A0EF922-0649-412B-B3AF-DC9BC7848945}" dt="2020-01-27T22:59:34.892" v="8492" actId="1076"/>
          <ac:spMkLst>
            <pc:docMk/>
            <pc:sldMk cId="658266716" sldId="339"/>
            <ac:spMk id="8" creationId="{FC96669A-CD52-498C-A687-C8BFDC7420BA}"/>
          </ac:spMkLst>
        </pc:spChg>
        <pc:spChg chg="add del mod">
          <ac:chgData name="Li Boxi" userId="8268128b7b4c549d" providerId="LiveId" clId="{9A0EF922-0649-412B-B3AF-DC9BC7848945}" dt="2020-01-27T22:33:20.702" v="7908" actId="478"/>
          <ac:spMkLst>
            <pc:docMk/>
            <pc:sldMk cId="658266716" sldId="339"/>
            <ac:spMk id="10" creationId="{006794EA-990A-4493-879E-6F483723F9AA}"/>
          </ac:spMkLst>
        </pc:spChg>
        <pc:spChg chg="add mod">
          <ac:chgData name="Li Boxi" userId="8268128b7b4c549d" providerId="LiveId" clId="{9A0EF922-0649-412B-B3AF-DC9BC7848945}" dt="2020-01-27T22:33:54.092" v="7920" actId="1076"/>
          <ac:spMkLst>
            <pc:docMk/>
            <pc:sldMk cId="658266716" sldId="339"/>
            <ac:spMk id="12" creationId="{BBDB07CF-5A16-4C08-9DD6-FC4658224A46}"/>
          </ac:spMkLst>
        </pc:spChg>
        <pc:grpChg chg="add mod">
          <ac:chgData name="Li Boxi" userId="8268128b7b4c549d" providerId="LiveId" clId="{9A0EF922-0649-412B-B3AF-DC9BC7848945}" dt="2020-01-27T22:33:49.969" v="7918" actId="1076"/>
          <ac:grpSpMkLst>
            <pc:docMk/>
            <pc:sldMk cId="658266716" sldId="339"/>
            <ac:grpSpMk id="13" creationId="{DC053D76-EBAC-4275-BFE2-34E4B1EE355B}"/>
          </ac:grpSpMkLst>
        </pc:grpChg>
        <pc:picChg chg="add del mod">
          <ac:chgData name="Li Boxi" userId="8268128b7b4c549d" providerId="LiveId" clId="{9A0EF922-0649-412B-B3AF-DC9BC7848945}" dt="2020-01-25T18:32:04.307" v="1853" actId="21"/>
          <ac:picMkLst>
            <pc:docMk/>
            <pc:sldMk cId="658266716" sldId="339"/>
            <ac:picMk id="5" creationId="{91B91E2D-92EF-4702-9E34-3D8C20CE46D6}"/>
          </ac:picMkLst>
        </pc:picChg>
        <pc:picChg chg="add mod ord">
          <ac:chgData name="Li Boxi" userId="8268128b7b4c549d" providerId="LiveId" clId="{9A0EF922-0649-412B-B3AF-DC9BC7848945}" dt="2020-01-27T22:35:49.699" v="7928" actId="1076"/>
          <ac:picMkLst>
            <pc:docMk/>
            <pc:sldMk cId="658266716" sldId="339"/>
            <ac:picMk id="9" creationId="{1A4498BB-6A40-4869-A0F1-2144475B2385}"/>
          </ac:picMkLst>
        </pc:picChg>
        <pc:picChg chg="add mod">
          <ac:chgData name="Li Boxi" userId="8268128b7b4c549d" providerId="LiveId" clId="{9A0EF922-0649-412B-B3AF-DC9BC7848945}" dt="2020-01-27T22:33:49.969" v="7918" actId="1076"/>
          <ac:picMkLst>
            <pc:docMk/>
            <pc:sldMk cId="658266716" sldId="339"/>
            <ac:picMk id="11" creationId="{CFC0EA6E-4DCE-4E50-A00C-AA60EA23CF26}"/>
          </ac:picMkLst>
        </pc:picChg>
      </pc:sldChg>
      <pc:sldChg chg="addSp delSp modSp">
        <pc:chgData name="Li Boxi" userId="8268128b7b4c549d" providerId="LiveId" clId="{9A0EF922-0649-412B-B3AF-DC9BC7848945}" dt="2020-01-27T23:45:04.001" v="8532" actId="14100"/>
        <pc:sldMkLst>
          <pc:docMk/>
          <pc:sldMk cId="2683178059" sldId="340"/>
        </pc:sldMkLst>
        <pc:spChg chg="add del mod">
          <ac:chgData name="Li Boxi" userId="8268128b7b4c549d" providerId="LiveId" clId="{9A0EF922-0649-412B-B3AF-DC9BC7848945}" dt="2020-01-27T22:37:19.448" v="7931" actId="21"/>
          <ac:spMkLst>
            <pc:docMk/>
            <pc:sldMk cId="2683178059" sldId="340"/>
            <ac:spMk id="2" creationId="{66CA0220-3A1D-4BA6-8415-45E1A381684E}"/>
          </ac:spMkLst>
        </pc:spChg>
        <pc:spChg chg="mod">
          <ac:chgData name="Li Boxi" userId="8268128b7b4c549d" providerId="LiveId" clId="{9A0EF922-0649-412B-B3AF-DC9BC7848945}" dt="2020-01-27T23:07:30.925" v="8506" actId="20577"/>
          <ac:spMkLst>
            <pc:docMk/>
            <pc:sldMk cId="2683178059" sldId="340"/>
            <ac:spMk id="3" creationId="{BCEED93D-C894-49C6-81EC-7E3FB6C5B44E}"/>
          </ac:spMkLst>
        </pc:spChg>
        <pc:spChg chg="add del mod">
          <ac:chgData name="Li Boxi" userId="8268128b7b4c549d" providerId="LiveId" clId="{9A0EF922-0649-412B-B3AF-DC9BC7848945}" dt="2020-01-27T20:02:03.778" v="6546"/>
          <ac:spMkLst>
            <pc:docMk/>
            <pc:sldMk cId="2683178059" sldId="340"/>
            <ac:spMk id="5" creationId="{C88E2AA7-515C-4B60-869F-950B13CDF5BC}"/>
          </ac:spMkLst>
        </pc:spChg>
        <pc:spChg chg="add del mod">
          <ac:chgData name="Li Boxi" userId="8268128b7b4c549d" providerId="LiveId" clId="{9A0EF922-0649-412B-B3AF-DC9BC7848945}" dt="2020-01-26T19:39:17.864" v="4303" actId="478"/>
          <ac:spMkLst>
            <pc:docMk/>
            <pc:sldMk cId="2683178059" sldId="340"/>
            <ac:spMk id="5" creationId="{E54A79B2-7534-441D-82E5-BD80578A66FE}"/>
          </ac:spMkLst>
        </pc:spChg>
        <pc:spChg chg="del">
          <ac:chgData name="Li Boxi" userId="8268128b7b4c549d" providerId="LiveId" clId="{9A0EF922-0649-412B-B3AF-DC9BC7848945}" dt="2020-01-26T14:28:28.596" v="3019" actId="478"/>
          <ac:spMkLst>
            <pc:docMk/>
            <pc:sldMk cId="2683178059" sldId="340"/>
            <ac:spMk id="6" creationId="{1DA654CE-3013-48D9-A28B-B2F9E65DC9A7}"/>
          </ac:spMkLst>
        </pc:spChg>
        <pc:spChg chg="add del mod">
          <ac:chgData name="Li Boxi" userId="8268128b7b4c549d" providerId="LiveId" clId="{9A0EF922-0649-412B-B3AF-DC9BC7848945}" dt="2020-01-27T22:37:19.448" v="7931" actId="21"/>
          <ac:spMkLst>
            <pc:docMk/>
            <pc:sldMk cId="2683178059" sldId="340"/>
            <ac:spMk id="6" creationId="{B9A08BE3-2999-49E0-8732-6E9D50B773DB}"/>
          </ac:spMkLst>
        </pc:spChg>
        <pc:spChg chg="add del mod">
          <ac:chgData name="Li Boxi" userId="8268128b7b4c549d" providerId="LiveId" clId="{9A0EF922-0649-412B-B3AF-DC9BC7848945}" dt="2020-01-27T22:37:19.448" v="7931" actId="21"/>
          <ac:spMkLst>
            <pc:docMk/>
            <pc:sldMk cId="2683178059" sldId="340"/>
            <ac:spMk id="7" creationId="{7EE78790-1871-4EEF-9DCB-CA95E2CA2F80}"/>
          </ac:spMkLst>
        </pc:spChg>
        <pc:spChg chg="add mod">
          <ac:chgData name="Li Boxi" userId="8268128b7b4c549d" providerId="LiveId" clId="{9A0EF922-0649-412B-B3AF-DC9BC7848945}" dt="2020-01-27T23:45:04.001" v="8532" actId="14100"/>
          <ac:spMkLst>
            <pc:docMk/>
            <pc:sldMk cId="2683178059" sldId="340"/>
            <ac:spMk id="9" creationId="{5F485C00-1037-421C-B926-8AA8423E499E}"/>
          </ac:spMkLst>
        </pc:spChg>
        <pc:spChg chg="add del mod">
          <ac:chgData name="Li Boxi" userId="8268128b7b4c549d" providerId="LiveId" clId="{9A0EF922-0649-412B-B3AF-DC9BC7848945}" dt="2020-01-26T19:51:44.503" v="4593" actId="478"/>
          <ac:spMkLst>
            <pc:docMk/>
            <pc:sldMk cId="2683178059" sldId="340"/>
            <ac:spMk id="10" creationId="{7DA1E43E-A7F7-4511-9D9A-EF2090AD6A41}"/>
          </ac:spMkLst>
        </pc:spChg>
        <pc:spChg chg="add del mod">
          <ac:chgData name="Li Boxi" userId="8268128b7b4c549d" providerId="LiveId" clId="{9A0EF922-0649-412B-B3AF-DC9BC7848945}" dt="2020-01-27T20:02:03.778" v="6548"/>
          <ac:spMkLst>
            <pc:docMk/>
            <pc:sldMk cId="2683178059" sldId="340"/>
            <ac:spMk id="11" creationId="{40282259-309F-4846-9FF0-A28B9137B3C1}"/>
          </ac:spMkLst>
        </pc:spChg>
        <pc:spChg chg="add mod">
          <ac:chgData name="Li Boxi" userId="8268128b7b4c549d" providerId="LiveId" clId="{9A0EF922-0649-412B-B3AF-DC9BC7848945}" dt="2020-01-26T19:48:01.342" v="4526" actId="571"/>
          <ac:spMkLst>
            <pc:docMk/>
            <pc:sldMk cId="2683178059" sldId="340"/>
            <ac:spMk id="16" creationId="{89940D21-2795-42B2-A839-0BF1568D9225}"/>
          </ac:spMkLst>
        </pc:spChg>
        <pc:grpChg chg="add mod">
          <ac:chgData name="Li Boxi" userId="8268128b7b4c549d" providerId="LiveId" clId="{9A0EF922-0649-412B-B3AF-DC9BC7848945}" dt="2020-01-27T22:45:59.217" v="8225" actId="1076"/>
          <ac:grpSpMkLst>
            <pc:docMk/>
            <pc:sldMk cId="2683178059" sldId="340"/>
            <ac:grpSpMk id="17" creationId="{DFD09FBA-E3B5-45E4-95EA-85A9374DEC21}"/>
          </ac:grpSpMkLst>
        </pc:grpChg>
        <pc:picChg chg="add mod">
          <ac:chgData name="Li Boxi" userId="8268128b7b4c549d" providerId="LiveId" clId="{9A0EF922-0649-412B-B3AF-DC9BC7848945}" dt="2020-01-27T22:43:18.225" v="8160" actId="164"/>
          <ac:picMkLst>
            <pc:docMk/>
            <pc:sldMk cId="2683178059" sldId="340"/>
            <ac:picMk id="8" creationId="{4B15FFDF-3CE8-4F89-BD6D-57AEAF92C0C6}"/>
          </ac:picMkLst>
        </pc:picChg>
        <pc:picChg chg="add del">
          <ac:chgData name="Li Boxi" userId="8268128b7b4c549d" providerId="LiveId" clId="{9A0EF922-0649-412B-B3AF-DC9BC7848945}" dt="2020-01-27T19:58:01.972" v="6408"/>
          <ac:picMkLst>
            <pc:docMk/>
            <pc:sldMk cId="2683178059" sldId="340"/>
            <ac:picMk id="10" creationId="{634F9790-13C3-431F-88BD-E4189FAAF82E}"/>
          </ac:picMkLst>
        </pc:picChg>
        <pc:picChg chg="add del mod">
          <ac:chgData name="Li Boxi" userId="8268128b7b4c549d" providerId="LiveId" clId="{9A0EF922-0649-412B-B3AF-DC9BC7848945}" dt="2020-01-26T19:42:08.657" v="4376" actId="478"/>
          <ac:picMkLst>
            <pc:docMk/>
            <pc:sldMk cId="2683178059" sldId="340"/>
            <ac:picMk id="12" creationId="{5F30D3A1-8626-4F6F-8849-E89B57514706}"/>
          </ac:picMkLst>
        </pc:picChg>
        <pc:picChg chg="add del mod">
          <ac:chgData name="Li Boxi" userId="8268128b7b4c549d" providerId="LiveId" clId="{9A0EF922-0649-412B-B3AF-DC9BC7848945}" dt="2020-01-27T22:41:50.176" v="8137" actId="21"/>
          <ac:picMkLst>
            <pc:docMk/>
            <pc:sldMk cId="2683178059" sldId="340"/>
            <ac:picMk id="13" creationId="{1887ADA1-0316-4691-8B16-D87A72FB2DBE}"/>
          </ac:picMkLst>
        </pc:picChg>
        <pc:picChg chg="add del mod">
          <ac:chgData name="Li Boxi" userId="8268128b7b4c549d" providerId="LiveId" clId="{9A0EF922-0649-412B-B3AF-DC9BC7848945}" dt="2020-01-26T19:48:54.471" v="4539" actId="478"/>
          <ac:picMkLst>
            <pc:docMk/>
            <pc:sldMk cId="2683178059" sldId="340"/>
            <ac:picMk id="14" creationId="{4250876A-4204-4E03-98F1-74162D31EF40}"/>
          </ac:picMkLst>
        </pc:picChg>
        <pc:picChg chg="add del mod">
          <ac:chgData name="Li Boxi" userId="8268128b7b4c549d" providerId="LiveId" clId="{9A0EF922-0649-412B-B3AF-DC9BC7848945}" dt="2020-01-27T22:41:57.678" v="8140" actId="478"/>
          <ac:picMkLst>
            <pc:docMk/>
            <pc:sldMk cId="2683178059" sldId="340"/>
            <ac:picMk id="14" creationId="{F13168B1-A82B-4CDB-B4BB-2C9AF4FD6FE8}"/>
          </ac:picMkLst>
        </pc:picChg>
        <pc:picChg chg="add mod">
          <ac:chgData name="Li Boxi" userId="8268128b7b4c549d" providerId="LiveId" clId="{9A0EF922-0649-412B-B3AF-DC9BC7848945}" dt="2020-01-27T22:43:18.225" v="8160" actId="164"/>
          <ac:picMkLst>
            <pc:docMk/>
            <pc:sldMk cId="2683178059" sldId="340"/>
            <ac:picMk id="15" creationId="{D9A167A6-F06B-45E6-BE1E-5932C020F2CB}"/>
          </ac:picMkLst>
        </pc:picChg>
        <pc:picChg chg="add mod">
          <ac:chgData name="Li Boxi" userId="8268128b7b4c549d" providerId="LiveId" clId="{9A0EF922-0649-412B-B3AF-DC9BC7848945}" dt="2020-01-27T22:43:10.477" v="8156" actId="1076"/>
          <ac:picMkLst>
            <pc:docMk/>
            <pc:sldMk cId="2683178059" sldId="340"/>
            <ac:picMk id="16" creationId="{01FEC4C2-505F-4460-B84B-97CCB089360E}"/>
          </ac:picMkLst>
        </pc:picChg>
        <pc:picChg chg="add mod">
          <ac:chgData name="Li Boxi" userId="8268128b7b4c549d" providerId="LiveId" clId="{9A0EF922-0649-412B-B3AF-DC9BC7848945}" dt="2020-01-27T22:46:01.493" v="8226" actId="1076"/>
          <ac:picMkLst>
            <pc:docMk/>
            <pc:sldMk cId="2683178059" sldId="340"/>
            <ac:picMk id="18" creationId="{F52928C4-F443-4491-BF37-B8840E619FDB}"/>
          </ac:picMkLst>
        </pc:picChg>
      </pc:sldChg>
      <pc:sldChg chg="addSp delSp modSp add">
        <pc:chgData name="Li Boxi" userId="8268128b7b4c549d" providerId="LiveId" clId="{9A0EF922-0649-412B-B3AF-DC9BC7848945}" dt="2020-01-27T22:11:18.503" v="7740" actId="1076"/>
        <pc:sldMkLst>
          <pc:docMk/>
          <pc:sldMk cId="3809326975" sldId="341"/>
        </pc:sldMkLst>
        <pc:spChg chg="add mod">
          <ac:chgData name="Li Boxi" userId="8268128b7b4c549d" providerId="LiveId" clId="{9A0EF922-0649-412B-B3AF-DC9BC7848945}" dt="2020-01-27T21:59:10.782" v="7676" actId="1076"/>
          <ac:spMkLst>
            <pc:docMk/>
            <pc:sldMk cId="3809326975" sldId="341"/>
            <ac:spMk id="2" creationId="{2FF110AE-5AC8-4C51-99A5-D01949708D99}"/>
          </ac:spMkLst>
        </pc:spChg>
        <pc:spChg chg="del mod">
          <ac:chgData name="Li Boxi" userId="8268128b7b4c549d" providerId="LiveId" clId="{9A0EF922-0649-412B-B3AF-DC9BC7848945}" dt="2020-01-25T17:27:18.040" v="1701" actId="478"/>
          <ac:spMkLst>
            <pc:docMk/>
            <pc:sldMk cId="3809326975" sldId="341"/>
            <ac:spMk id="2" creationId="{EAB37C2A-1C88-4819-8D53-A7C66A5C9CD0}"/>
          </ac:spMkLst>
        </pc:spChg>
        <pc:spChg chg="mod">
          <ac:chgData name="Li Boxi" userId="8268128b7b4c549d" providerId="LiveId" clId="{9A0EF922-0649-412B-B3AF-DC9BC7848945}" dt="2020-01-27T22:09:53.360" v="7730" actId="20577"/>
          <ac:spMkLst>
            <pc:docMk/>
            <pc:sldMk cId="3809326975" sldId="341"/>
            <ac:spMk id="3" creationId="{BCEED93D-C894-49C6-81EC-7E3FB6C5B44E}"/>
          </ac:spMkLst>
        </pc:spChg>
        <pc:spChg chg="del">
          <ac:chgData name="Li Boxi" userId="8268128b7b4c549d" providerId="LiveId" clId="{9A0EF922-0649-412B-B3AF-DC9BC7848945}" dt="2020-01-25T16:03:27.516" v="808" actId="478"/>
          <ac:spMkLst>
            <pc:docMk/>
            <pc:sldMk cId="3809326975" sldId="341"/>
            <ac:spMk id="5" creationId="{0F2C17AB-5AAA-4EE0-B585-BFA67CB8681F}"/>
          </ac:spMkLst>
        </pc:spChg>
        <pc:spChg chg="add mod">
          <ac:chgData name="Li Boxi" userId="8268128b7b4c549d" providerId="LiveId" clId="{9A0EF922-0649-412B-B3AF-DC9BC7848945}" dt="2020-01-27T22:11:18.503" v="7740" actId="1076"/>
          <ac:spMkLst>
            <pc:docMk/>
            <pc:sldMk cId="3809326975" sldId="341"/>
            <ac:spMk id="5" creationId="{B646C267-34C3-43A6-8656-0B32BB344449}"/>
          </ac:spMkLst>
        </pc:spChg>
        <pc:spChg chg="add del mod">
          <ac:chgData name="Li Boxi" userId="8268128b7b4c549d" providerId="LiveId" clId="{9A0EF922-0649-412B-B3AF-DC9BC7848945}" dt="2020-01-25T17:32:07.081" v="1722" actId="478"/>
          <ac:spMkLst>
            <pc:docMk/>
            <pc:sldMk cId="3809326975" sldId="341"/>
            <ac:spMk id="6" creationId="{B185FB0E-7424-4D9B-B982-16A0C38FE2CA}"/>
          </ac:spMkLst>
        </pc:spChg>
        <pc:spChg chg="del">
          <ac:chgData name="Li Boxi" userId="8268128b7b4c549d" providerId="LiveId" clId="{9A0EF922-0649-412B-B3AF-DC9BC7848945}" dt="2020-01-25T16:01:58.490" v="794" actId="478"/>
          <ac:spMkLst>
            <pc:docMk/>
            <pc:sldMk cId="3809326975" sldId="341"/>
            <ac:spMk id="7" creationId="{5BDD32B4-3FC2-4F0D-AED9-D1B0510F3C28}"/>
          </ac:spMkLst>
        </pc:spChg>
        <pc:spChg chg="add del mod">
          <ac:chgData name="Li Boxi" userId="8268128b7b4c549d" providerId="LiveId" clId="{9A0EF922-0649-412B-B3AF-DC9BC7848945}" dt="2020-01-25T17:32:24.035" v="1727" actId="478"/>
          <ac:spMkLst>
            <pc:docMk/>
            <pc:sldMk cId="3809326975" sldId="341"/>
            <ac:spMk id="8" creationId="{19DCFFB8-DBD5-4958-810A-41DB326C7148}"/>
          </ac:spMkLst>
        </pc:spChg>
        <pc:spChg chg="add del mod">
          <ac:chgData name="Li Boxi" userId="8268128b7b4c549d" providerId="LiveId" clId="{9A0EF922-0649-412B-B3AF-DC9BC7848945}" dt="2020-01-25T16:13:25.099" v="977" actId="478"/>
          <ac:spMkLst>
            <pc:docMk/>
            <pc:sldMk cId="3809326975" sldId="341"/>
            <ac:spMk id="9" creationId="{D26C3840-94EC-4789-B229-43F75C08B184}"/>
          </ac:spMkLst>
        </pc:spChg>
        <pc:spChg chg="del">
          <ac:chgData name="Li Boxi" userId="8268128b7b4c549d" providerId="LiveId" clId="{9A0EF922-0649-412B-B3AF-DC9BC7848945}" dt="2020-01-25T16:01:58.490" v="794" actId="478"/>
          <ac:spMkLst>
            <pc:docMk/>
            <pc:sldMk cId="3809326975" sldId="341"/>
            <ac:spMk id="10" creationId="{CD065D4A-DA0F-4CCC-8948-D94E3845B0D3}"/>
          </ac:spMkLst>
        </pc:spChg>
        <pc:spChg chg="add del mod">
          <ac:chgData name="Li Boxi" userId="8268128b7b4c549d" providerId="LiveId" clId="{9A0EF922-0649-412B-B3AF-DC9BC7848945}" dt="2020-01-25T16:24:53.866" v="1096" actId="478"/>
          <ac:spMkLst>
            <pc:docMk/>
            <pc:sldMk cId="3809326975" sldId="341"/>
            <ac:spMk id="11" creationId="{B0CD6E24-C5E3-4C75-A6DE-C7482C76DE88}"/>
          </ac:spMkLst>
        </pc:spChg>
        <pc:spChg chg="add del mod">
          <ac:chgData name="Li Boxi" userId="8268128b7b4c549d" providerId="LiveId" clId="{9A0EF922-0649-412B-B3AF-DC9BC7848945}" dt="2020-01-25T17:02:38.194" v="1341" actId="478"/>
          <ac:spMkLst>
            <pc:docMk/>
            <pc:sldMk cId="3809326975" sldId="341"/>
            <ac:spMk id="12" creationId="{37B388A3-5CC4-4CB4-9C3A-3C8DFD90B207}"/>
          </ac:spMkLst>
        </pc:spChg>
        <pc:spChg chg="add mod ord">
          <ac:chgData name="Li Boxi" userId="8268128b7b4c549d" providerId="LiveId" clId="{9A0EF922-0649-412B-B3AF-DC9BC7848945}" dt="2020-01-25T17:44:41.919" v="1743" actId="1076"/>
          <ac:spMkLst>
            <pc:docMk/>
            <pc:sldMk cId="3809326975" sldId="341"/>
            <ac:spMk id="15" creationId="{F2FCD4A3-716F-40DD-9DF2-D88A7ABE3939}"/>
          </ac:spMkLst>
        </pc:spChg>
        <pc:spChg chg="add del mod">
          <ac:chgData name="Li Boxi" userId="8268128b7b4c549d" providerId="LiveId" clId="{9A0EF922-0649-412B-B3AF-DC9BC7848945}" dt="2020-01-25T17:16:55.827" v="1624" actId="478"/>
          <ac:spMkLst>
            <pc:docMk/>
            <pc:sldMk cId="3809326975" sldId="341"/>
            <ac:spMk id="16" creationId="{B8510636-D441-4581-8D9F-ADB26EF73326}"/>
          </ac:spMkLst>
        </pc:spChg>
        <pc:spChg chg="add del mod ord">
          <ac:chgData name="Li Boxi" userId="8268128b7b4c549d" providerId="LiveId" clId="{9A0EF922-0649-412B-B3AF-DC9BC7848945}" dt="2020-01-25T17:17:00.403" v="1627" actId="478"/>
          <ac:spMkLst>
            <pc:docMk/>
            <pc:sldMk cId="3809326975" sldId="341"/>
            <ac:spMk id="22" creationId="{E9DD09F2-0509-40F7-8E86-1850F7015B6A}"/>
          </ac:spMkLst>
        </pc:spChg>
        <pc:spChg chg="add mod ord">
          <ac:chgData name="Li Boxi" userId="8268128b7b4c549d" providerId="LiveId" clId="{9A0EF922-0649-412B-B3AF-DC9BC7848945}" dt="2020-01-25T17:44:41.919" v="1743" actId="1076"/>
          <ac:spMkLst>
            <pc:docMk/>
            <pc:sldMk cId="3809326975" sldId="341"/>
            <ac:spMk id="23" creationId="{A667F315-2321-4C07-A690-B5C0AFB0EA64}"/>
          </ac:spMkLst>
        </pc:spChg>
        <pc:spChg chg="add del mod">
          <ac:chgData name="Li Boxi" userId="8268128b7b4c549d" providerId="LiveId" clId="{9A0EF922-0649-412B-B3AF-DC9BC7848945}" dt="2020-01-25T17:16:56.532" v="1625" actId="478"/>
          <ac:spMkLst>
            <pc:docMk/>
            <pc:sldMk cId="3809326975" sldId="341"/>
            <ac:spMk id="25" creationId="{417943F8-45C2-4E0B-AE39-E450003C3B6A}"/>
          </ac:spMkLst>
        </pc:spChg>
        <pc:spChg chg="add del mod">
          <ac:chgData name="Li Boxi" userId="8268128b7b4c549d" providerId="LiveId" clId="{9A0EF922-0649-412B-B3AF-DC9BC7848945}" dt="2020-01-25T17:32:19.468" v="1726" actId="478"/>
          <ac:spMkLst>
            <pc:docMk/>
            <pc:sldMk cId="3809326975" sldId="341"/>
            <ac:spMk id="27" creationId="{E3EEB474-27B5-4C5A-BC35-E45179B321FE}"/>
          </ac:spMkLst>
        </pc:spChg>
        <pc:spChg chg="add del mod">
          <ac:chgData name="Li Boxi" userId="8268128b7b4c549d" providerId="LiveId" clId="{9A0EF922-0649-412B-B3AF-DC9BC7848945}" dt="2020-01-25T17:21:45.018" v="1651"/>
          <ac:spMkLst>
            <pc:docMk/>
            <pc:sldMk cId="3809326975" sldId="341"/>
            <ac:spMk id="28" creationId="{023C52AB-F7FD-4731-81B7-6B38AFFD1EA2}"/>
          </ac:spMkLst>
        </pc:spChg>
        <pc:spChg chg="add del">
          <ac:chgData name="Li Boxi" userId="8268128b7b4c549d" providerId="LiveId" clId="{9A0EF922-0649-412B-B3AF-DC9BC7848945}" dt="2020-01-26T23:00:32.654" v="5854"/>
          <ac:spMkLst>
            <pc:docMk/>
            <pc:sldMk cId="3809326975" sldId="341"/>
            <ac:spMk id="28" creationId="{463FBA18-CDBF-4162-B687-C487D670747F}"/>
          </ac:spMkLst>
        </pc:spChg>
        <pc:spChg chg="add del mod">
          <ac:chgData name="Li Boxi" userId="8268128b7b4c549d" providerId="LiveId" clId="{9A0EF922-0649-412B-B3AF-DC9BC7848945}" dt="2020-01-25T17:26:46.012" v="1700" actId="21"/>
          <ac:spMkLst>
            <pc:docMk/>
            <pc:sldMk cId="3809326975" sldId="341"/>
            <ac:spMk id="29" creationId="{41653141-C43A-4A84-A7A9-8185F4EC69FB}"/>
          </ac:spMkLst>
        </pc:spChg>
        <pc:spChg chg="add del mod">
          <ac:chgData name="Li Boxi" userId="8268128b7b4c549d" providerId="LiveId" clId="{9A0EF922-0649-412B-B3AF-DC9BC7848945}" dt="2020-01-25T17:32:19.468" v="1726" actId="478"/>
          <ac:spMkLst>
            <pc:docMk/>
            <pc:sldMk cId="3809326975" sldId="341"/>
            <ac:spMk id="30" creationId="{106FF1FD-A988-4D5B-B688-4A5658EBC12A}"/>
          </ac:spMkLst>
        </pc:spChg>
        <pc:spChg chg="add del">
          <ac:chgData name="Li Boxi" userId="8268128b7b4c549d" providerId="LiveId" clId="{9A0EF922-0649-412B-B3AF-DC9BC7848945}" dt="2020-01-25T17:31:42.907" v="1713"/>
          <ac:spMkLst>
            <pc:docMk/>
            <pc:sldMk cId="3809326975" sldId="341"/>
            <ac:spMk id="35" creationId="{E1F31414-F0B2-4067-8778-DF95F41401D1}"/>
          </ac:spMkLst>
        </pc:spChg>
        <pc:spChg chg="add del">
          <ac:chgData name="Li Boxi" userId="8268128b7b4c549d" providerId="LiveId" clId="{9A0EF922-0649-412B-B3AF-DC9BC7848945}" dt="2020-01-25T17:31:49.676" v="1715"/>
          <ac:spMkLst>
            <pc:docMk/>
            <pc:sldMk cId="3809326975" sldId="341"/>
            <ac:spMk id="36" creationId="{35C8474E-0EA4-40EF-9F0F-0CBDA9FA24EA}"/>
          </ac:spMkLst>
        </pc:spChg>
        <pc:spChg chg="add del mod">
          <ac:chgData name="Li Boxi" userId="8268128b7b4c549d" providerId="LiveId" clId="{9A0EF922-0649-412B-B3AF-DC9BC7848945}" dt="2020-01-26T23:18:39.058" v="5944" actId="478"/>
          <ac:spMkLst>
            <pc:docMk/>
            <pc:sldMk cId="3809326975" sldId="341"/>
            <ac:spMk id="37" creationId="{9BCF10B4-C881-4947-8D55-A22AF2618A58}"/>
          </ac:spMkLst>
        </pc:spChg>
        <pc:spChg chg="add del mod">
          <ac:chgData name="Li Boxi" userId="8268128b7b4c549d" providerId="LiveId" clId="{9A0EF922-0649-412B-B3AF-DC9BC7848945}" dt="2020-01-25T17:47:13.142" v="1762"/>
          <ac:spMkLst>
            <pc:docMk/>
            <pc:sldMk cId="3809326975" sldId="341"/>
            <ac:spMk id="39" creationId="{DD506A79-62F1-452E-B2D8-BB7134B278E0}"/>
          </ac:spMkLst>
        </pc:spChg>
        <pc:spChg chg="add mod">
          <ac:chgData name="Li Boxi" userId="8268128b7b4c549d" providerId="LiveId" clId="{9A0EF922-0649-412B-B3AF-DC9BC7848945}" dt="2020-01-26T16:37:29.505" v="3926" actId="1076"/>
          <ac:spMkLst>
            <pc:docMk/>
            <pc:sldMk cId="3809326975" sldId="341"/>
            <ac:spMk id="39" creationId="{F7E27E8D-EAF8-4E4A-A25C-ACA57CBF7DFE}"/>
          </ac:spMkLst>
        </pc:spChg>
        <pc:spChg chg="add mod">
          <ac:chgData name="Li Boxi" userId="8268128b7b4c549d" providerId="LiveId" clId="{9A0EF922-0649-412B-B3AF-DC9BC7848945}" dt="2020-01-26T23:11:25.944" v="5911" actId="1076"/>
          <ac:spMkLst>
            <pc:docMk/>
            <pc:sldMk cId="3809326975" sldId="341"/>
            <ac:spMk id="40" creationId="{62623088-8E30-4E60-8376-9D6D911D43B3}"/>
          </ac:spMkLst>
        </pc:spChg>
        <pc:spChg chg="add mod">
          <ac:chgData name="Li Boxi" userId="8268128b7b4c549d" providerId="LiveId" clId="{9A0EF922-0649-412B-B3AF-DC9BC7848945}" dt="2020-01-27T22:10:23.389" v="7731" actId="1076"/>
          <ac:spMkLst>
            <pc:docMk/>
            <pc:sldMk cId="3809326975" sldId="341"/>
            <ac:spMk id="41" creationId="{A09DA683-0CB9-4158-939A-C2DF736349E3}"/>
          </ac:spMkLst>
        </pc:spChg>
        <pc:spChg chg="add mod">
          <ac:chgData name="Li Boxi" userId="8268128b7b4c549d" providerId="LiveId" clId="{9A0EF922-0649-412B-B3AF-DC9BC7848945}" dt="2020-01-26T16:38:36.779" v="3945" actId="1076"/>
          <ac:spMkLst>
            <pc:docMk/>
            <pc:sldMk cId="3809326975" sldId="341"/>
            <ac:spMk id="42" creationId="{9C454A46-1308-4BB2-B195-CA9D64C0120F}"/>
          </ac:spMkLst>
        </pc:spChg>
        <pc:spChg chg="add mod">
          <ac:chgData name="Li Boxi" userId="8268128b7b4c549d" providerId="LiveId" clId="{9A0EF922-0649-412B-B3AF-DC9BC7848945}" dt="2020-01-26T16:39:28.643" v="4004" actId="1076"/>
          <ac:spMkLst>
            <pc:docMk/>
            <pc:sldMk cId="3809326975" sldId="341"/>
            <ac:spMk id="47" creationId="{1791173C-4F49-4ADA-A5DF-EA887B43D877}"/>
          </ac:spMkLst>
        </pc:spChg>
        <pc:spChg chg="add del mod">
          <ac:chgData name="Li Boxi" userId="8268128b7b4c549d" providerId="LiveId" clId="{9A0EF922-0649-412B-B3AF-DC9BC7848945}" dt="2020-01-26T16:39:39.229" v="4020"/>
          <ac:spMkLst>
            <pc:docMk/>
            <pc:sldMk cId="3809326975" sldId="341"/>
            <ac:spMk id="48" creationId="{A7AF1DB7-BE0D-4581-9708-76624655D7DB}"/>
          </ac:spMkLst>
        </pc:spChg>
        <pc:spChg chg="add mod">
          <ac:chgData name="Li Boxi" userId="8268128b7b4c549d" providerId="LiveId" clId="{9A0EF922-0649-412B-B3AF-DC9BC7848945}" dt="2020-01-27T22:09:12.191" v="7713" actId="1076"/>
          <ac:spMkLst>
            <pc:docMk/>
            <pc:sldMk cId="3809326975" sldId="341"/>
            <ac:spMk id="53" creationId="{8DC2EECF-A246-4C62-9634-17544A4ADA3E}"/>
          </ac:spMkLst>
        </pc:spChg>
        <pc:spChg chg="add mod">
          <ac:chgData name="Li Boxi" userId="8268128b7b4c549d" providerId="LiveId" clId="{9A0EF922-0649-412B-B3AF-DC9BC7848945}" dt="2020-01-27T22:10:37.526" v="7738" actId="1076"/>
          <ac:spMkLst>
            <pc:docMk/>
            <pc:sldMk cId="3809326975" sldId="341"/>
            <ac:spMk id="54" creationId="{A59F86A3-CC4B-4FE0-8EB7-7A3348081219}"/>
          </ac:spMkLst>
        </pc:spChg>
        <pc:spChg chg="add mod">
          <ac:chgData name="Li Boxi" userId="8268128b7b4c549d" providerId="LiveId" clId="{9A0EF922-0649-412B-B3AF-DC9BC7848945}" dt="2020-01-26T23:24:40.467" v="6005" actId="1076"/>
          <ac:spMkLst>
            <pc:docMk/>
            <pc:sldMk cId="3809326975" sldId="341"/>
            <ac:spMk id="55" creationId="{DB824EB9-935C-471D-A10E-6F8902EADC6C}"/>
          </ac:spMkLst>
        </pc:spChg>
        <pc:spChg chg="add mod">
          <ac:chgData name="Li Boxi" userId="8268128b7b4c549d" providerId="LiveId" clId="{9A0EF922-0649-412B-B3AF-DC9BC7848945}" dt="2020-01-25T23:09:39.008" v="2395" actId="1076"/>
          <ac:spMkLst>
            <pc:docMk/>
            <pc:sldMk cId="3809326975" sldId="341"/>
            <ac:spMk id="62" creationId="{E53B8626-0552-4743-B87B-DD51EBA53DFA}"/>
          </ac:spMkLst>
        </pc:spChg>
        <pc:spChg chg="add del mod">
          <ac:chgData name="Li Boxi" userId="8268128b7b4c549d" providerId="LiveId" clId="{9A0EF922-0649-412B-B3AF-DC9BC7848945}" dt="2020-01-26T22:59:33.520" v="5840" actId="478"/>
          <ac:spMkLst>
            <pc:docMk/>
            <pc:sldMk cId="3809326975" sldId="341"/>
            <ac:spMk id="64" creationId="{DBF3EA1A-8184-4B1F-A3C9-E6127C719918}"/>
          </ac:spMkLst>
        </pc:spChg>
        <pc:spChg chg="add del mod">
          <ac:chgData name="Li Boxi" userId="8268128b7b4c549d" providerId="LiveId" clId="{9A0EF922-0649-412B-B3AF-DC9BC7848945}" dt="2020-01-26T22:59:36.376" v="5844" actId="478"/>
          <ac:spMkLst>
            <pc:docMk/>
            <pc:sldMk cId="3809326975" sldId="341"/>
            <ac:spMk id="65" creationId="{D846D77F-A169-4D96-B9A3-AC5EC17A3891}"/>
          </ac:spMkLst>
        </pc:spChg>
        <pc:spChg chg="add del mod">
          <ac:chgData name="Li Boxi" userId="8268128b7b4c549d" providerId="LiveId" clId="{9A0EF922-0649-412B-B3AF-DC9BC7848945}" dt="2020-01-26T22:59:34.530" v="5841" actId="478"/>
          <ac:spMkLst>
            <pc:docMk/>
            <pc:sldMk cId="3809326975" sldId="341"/>
            <ac:spMk id="66" creationId="{4DB1C246-49E5-46C3-9C2D-E155046E6919}"/>
          </ac:spMkLst>
        </pc:spChg>
        <pc:spChg chg="add del mod">
          <ac:chgData name="Li Boxi" userId="8268128b7b4c549d" providerId="LiveId" clId="{9A0EF922-0649-412B-B3AF-DC9BC7848945}" dt="2020-01-26T22:59:35.721" v="5843" actId="478"/>
          <ac:spMkLst>
            <pc:docMk/>
            <pc:sldMk cId="3809326975" sldId="341"/>
            <ac:spMk id="67" creationId="{B906A3E1-D4B8-41CB-B896-66327492C891}"/>
          </ac:spMkLst>
        </pc:spChg>
        <pc:spChg chg="add del mod">
          <ac:chgData name="Li Boxi" userId="8268128b7b4c549d" providerId="LiveId" clId="{9A0EF922-0649-412B-B3AF-DC9BC7848945}" dt="2020-01-26T22:59:35.168" v="5842" actId="478"/>
          <ac:spMkLst>
            <pc:docMk/>
            <pc:sldMk cId="3809326975" sldId="341"/>
            <ac:spMk id="68" creationId="{E3923AC9-10FA-40E3-9533-410A955C73A6}"/>
          </ac:spMkLst>
        </pc:spChg>
        <pc:spChg chg="mod topLvl">
          <ac:chgData name="Li Boxi" userId="8268128b7b4c549d" providerId="LiveId" clId="{9A0EF922-0649-412B-B3AF-DC9BC7848945}" dt="2020-01-26T23:18:53.737" v="5948" actId="164"/>
          <ac:spMkLst>
            <pc:docMk/>
            <pc:sldMk cId="3809326975" sldId="341"/>
            <ac:spMk id="78" creationId="{840099AD-3789-4029-B53D-6560F40DC629}"/>
          </ac:spMkLst>
        </pc:spChg>
        <pc:spChg chg="mod">
          <ac:chgData name="Li Boxi" userId="8268128b7b4c549d" providerId="LiveId" clId="{9A0EF922-0649-412B-B3AF-DC9BC7848945}" dt="2020-01-26T23:12:02.272" v="5920" actId="1076"/>
          <ac:spMkLst>
            <pc:docMk/>
            <pc:sldMk cId="3809326975" sldId="341"/>
            <ac:spMk id="100" creationId="{ACBD13F9-4578-4F1A-B36F-70E1A67602F8}"/>
          </ac:spMkLst>
        </pc:spChg>
        <pc:spChg chg="add mod">
          <ac:chgData name="Li Boxi" userId="8268128b7b4c549d" providerId="LiveId" clId="{9A0EF922-0649-412B-B3AF-DC9BC7848945}" dt="2020-01-26T23:24:58.421" v="6012" actId="1076"/>
          <ac:spMkLst>
            <pc:docMk/>
            <pc:sldMk cId="3809326975" sldId="341"/>
            <ac:spMk id="138" creationId="{E7F712F9-1001-4E73-A05B-E8FAFB38B28B}"/>
          </ac:spMkLst>
        </pc:spChg>
        <pc:spChg chg="add mod">
          <ac:chgData name="Li Boxi" userId="8268128b7b4c549d" providerId="LiveId" clId="{9A0EF922-0649-412B-B3AF-DC9BC7848945}" dt="2020-01-25T18:00:49.328" v="1807" actId="1076"/>
          <ac:spMkLst>
            <pc:docMk/>
            <pc:sldMk cId="3809326975" sldId="341"/>
            <ac:spMk id="1025" creationId="{9E098C9F-0471-46D9-86A8-D42E1A0F3E8B}"/>
          </ac:spMkLst>
        </pc:spChg>
        <pc:spChg chg="add del mod">
          <ac:chgData name="Li Boxi" userId="8268128b7b4c549d" providerId="LiveId" clId="{9A0EF922-0649-412B-B3AF-DC9BC7848945}" dt="2020-01-25T17:49:03.922" v="1768" actId="11529"/>
          <ac:spMkLst>
            <pc:docMk/>
            <pc:sldMk cId="3809326975" sldId="341"/>
            <ac:spMk id="1027" creationId="{BC45CC06-B4A4-422D-A52F-0ADA5CC8D63B}"/>
          </ac:spMkLst>
        </pc:spChg>
        <pc:spChg chg="add del mod">
          <ac:chgData name="Li Boxi" userId="8268128b7b4c549d" providerId="LiveId" clId="{9A0EF922-0649-412B-B3AF-DC9BC7848945}" dt="2020-01-25T23:04:23.038" v="2371" actId="478"/>
          <ac:spMkLst>
            <pc:docMk/>
            <pc:sldMk cId="3809326975" sldId="341"/>
            <ac:spMk id="1037" creationId="{2377DD01-9E02-4542-B8FE-64EAC8F5504C}"/>
          </ac:spMkLst>
        </pc:spChg>
        <pc:spChg chg="add del mod">
          <ac:chgData name="Li Boxi" userId="8268128b7b4c549d" providerId="LiveId" clId="{9A0EF922-0649-412B-B3AF-DC9BC7848945}" dt="2020-01-25T23:04:47.374" v="2373" actId="478"/>
          <ac:spMkLst>
            <pc:docMk/>
            <pc:sldMk cId="3809326975" sldId="341"/>
            <ac:spMk id="1038" creationId="{35DEFD91-EA3D-4831-B045-3B942435E199}"/>
          </ac:spMkLst>
        </pc:spChg>
        <pc:spChg chg="add del mod">
          <ac:chgData name="Li Boxi" userId="8268128b7b4c549d" providerId="LiveId" clId="{9A0EF922-0649-412B-B3AF-DC9BC7848945}" dt="2020-01-25T23:06:34.439" v="2378" actId="478"/>
          <ac:spMkLst>
            <pc:docMk/>
            <pc:sldMk cId="3809326975" sldId="341"/>
            <ac:spMk id="1039" creationId="{F4C62D95-3CB3-4D6D-AEB1-322C053D2597}"/>
          </ac:spMkLst>
        </pc:spChg>
        <pc:spChg chg="add del mod">
          <ac:chgData name="Li Boxi" userId="8268128b7b4c549d" providerId="LiveId" clId="{9A0EF922-0649-412B-B3AF-DC9BC7848945}" dt="2020-01-25T23:06:55.509" v="2383" actId="478"/>
          <ac:spMkLst>
            <pc:docMk/>
            <pc:sldMk cId="3809326975" sldId="341"/>
            <ac:spMk id="1043" creationId="{6FE7C9C5-ABE4-4C79-A8D2-43D58876D8B2}"/>
          </ac:spMkLst>
        </pc:spChg>
        <pc:grpChg chg="mod">
          <ac:chgData name="Li Boxi" userId="8268128b7b4c549d" providerId="LiveId" clId="{9A0EF922-0649-412B-B3AF-DC9BC7848945}" dt="2020-01-27T22:10:32.570" v="7735" actId="1076"/>
          <ac:grpSpMkLst>
            <pc:docMk/>
            <pc:sldMk cId="3809326975" sldId="341"/>
            <ac:grpSpMk id="10" creationId="{30912F27-228E-45AB-8CBD-B42748D0274B}"/>
          </ac:grpSpMkLst>
        </pc:grpChg>
        <pc:grpChg chg="add del mod topLvl">
          <ac:chgData name="Li Boxi" userId="8268128b7b4c549d" providerId="LiveId" clId="{9A0EF922-0649-412B-B3AF-DC9BC7848945}" dt="2020-01-26T23:18:39.776" v="5945" actId="478"/>
          <ac:grpSpMkLst>
            <pc:docMk/>
            <pc:sldMk cId="3809326975" sldId="341"/>
            <ac:grpSpMk id="38" creationId="{3B1A86F4-C6FE-4A0D-B876-05A842539264}"/>
          </ac:grpSpMkLst>
        </pc:grpChg>
        <pc:grpChg chg="add del mod">
          <ac:chgData name="Li Boxi" userId="8268128b7b4c549d" providerId="LiveId" clId="{9A0EF922-0649-412B-B3AF-DC9BC7848945}" dt="2020-01-26T23:17:54.617" v="5937" actId="165"/>
          <ac:grpSpMkLst>
            <pc:docMk/>
            <pc:sldMk cId="3809326975" sldId="341"/>
            <ac:grpSpMk id="49" creationId="{C0D3D91B-5F07-4D91-BAF1-33A492E1A857}"/>
          </ac:grpSpMkLst>
        </pc:grpChg>
        <pc:grpChg chg="add del mod">
          <ac:chgData name="Li Boxi" userId="8268128b7b4c549d" providerId="LiveId" clId="{9A0EF922-0649-412B-B3AF-DC9BC7848945}" dt="2020-01-26T23:11:34.825" v="5914" actId="478"/>
          <ac:grpSpMkLst>
            <pc:docMk/>
            <pc:sldMk cId="3809326975" sldId="341"/>
            <ac:grpSpMk id="56" creationId="{D67DC07E-DB5E-4653-A124-C3B036FB6BFE}"/>
          </ac:grpSpMkLst>
        </pc:grpChg>
        <pc:grpChg chg="add del mod topLvl">
          <ac:chgData name="Li Boxi" userId="8268128b7b4c549d" providerId="LiveId" clId="{9A0EF922-0649-412B-B3AF-DC9BC7848945}" dt="2020-01-26T23:17:57.720" v="5938" actId="478"/>
          <ac:grpSpMkLst>
            <pc:docMk/>
            <pc:sldMk cId="3809326975" sldId="341"/>
            <ac:grpSpMk id="75" creationId="{AD0AD99D-D1E1-4509-B106-86D7690EFD1F}"/>
          </ac:grpSpMkLst>
        </pc:grpChg>
        <pc:grpChg chg="add del mod topLvl">
          <ac:chgData name="Li Boxi" userId="8268128b7b4c549d" providerId="LiveId" clId="{9A0EF922-0649-412B-B3AF-DC9BC7848945}" dt="2020-01-26T23:18:41.080" v="5946" actId="478"/>
          <ac:grpSpMkLst>
            <pc:docMk/>
            <pc:sldMk cId="3809326975" sldId="341"/>
            <ac:grpSpMk id="80" creationId="{D47B501B-4284-444C-A4BE-31ECE18616AD}"/>
          </ac:grpSpMkLst>
        </pc:grpChg>
        <pc:grpChg chg="add mod">
          <ac:chgData name="Li Boxi" userId="8268128b7b4c549d" providerId="LiveId" clId="{9A0EF922-0649-412B-B3AF-DC9BC7848945}" dt="2020-01-26T23:11:33.501" v="5913"/>
          <ac:grpSpMkLst>
            <pc:docMk/>
            <pc:sldMk cId="3809326975" sldId="341"/>
            <ac:grpSpMk id="84" creationId="{CD4E24CD-01AE-40A0-9A56-C1A9E41320DA}"/>
          </ac:grpSpMkLst>
        </pc:grpChg>
        <pc:grpChg chg="mod">
          <ac:chgData name="Li Boxi" userId="8268128b7b4c549d" providerId="LiveId" clId="{9A0EF922-0649-412B-B3AF-DC9BC7848945}" dt="2020-01-26T23:11:33.501" v="5913"/>
          <ac:grpSpMkLst>
            <pc:docMk/>
            <pc:sldMk cId="3809326975" sldId="341"/>
            <ac:grpSpMk id="85" creationId="{514D5F99-3970-4544-887B-99948C40030A}"/>
          </ac:grpSpMkLst>
        </pc:grpChg>
        <pc:grpChg chg="mod">
          <ac:chgData name="Li Boxi" userId="8268128b7b4c549d" providerId="LiveId" clId="{9A0EF922-0649-412B-B3AF-DC9BC7848945}" dt="2020-01-26T23:11:33.501" v="5913"/>
          <ac:grpSpMkLst>
            <pc:docMk/>
            <pc:sldMk cId="3809326975" sldId="341"/>
            <ac:grpSpMk id="91" creationId="{08E6CC15-4DE2-445D-B4AA-A7E154CEBDFE}"/>
          </ac:grpSpMkLst>
        </pc:grpChg>
        <pc:grpChg chg="mod">
          <ac:chgData name="Li Boxi" userId="8268128b7b4c549d" providerId="LiveId" clId="{9A0EF922-0649-412B-B3AF-DC9BC7848945}" dt="2020-01-26T23:11:33.501" v="5913"/>
          <ac:grpSpMkLst>
            <pc:docMk/>
            <pc:sldMk cId="3809326975" sldId="341"/>
            <ac:grpSpMk id="92" creationId="{73CBD632-FBC9-4F29-92DA-60CD8707A455}"/>
          </ac:grpSpMkLst>
        </pc:grpChg>
        <pc:grpChg chg="mod">
          <ac:chgData name="Li Boxi" userId="8268128b7b4c549d" providerId="LiveId" clId="{9A0EF922-0649-412B-B3AF-DC9BC7848945}" dt="2020-01-26T23:11:33.501" v="5913"/>
          <ac:grpSpMkLst>
            <pc:docMk/>
            <pc:sldMk cId="3809326975" sldId="341"/>
            <ac:grpSpMk id="94" creationId="{34ACAA7E-E9E8-4062-ADA4-89510773DB79}"/>
          </ac:grpSpMkLst>
        </pc:grpChg>
        <pc:grpChg chg="add mod">
          <ac:chgData name="Li Boxi" userId="8268128b7b4c549d" providerId="LiveId" clId="{9A0EF922-0649-412B-B3AF-DC9BC7848945}" dt="2020-01-26T23:24:53.287" v="6009" actId="164"/>
          <ac:grpSpMkLst>
            <pc:docMk/>
            <pc:sldMk cId="3809326975" sldId="341"/>
            <ac:grpSpMk id="110" creationId="{81EC0071-6470-423F-B47F-E2C95921276D}"/>
          </ac:grpSpMkLst>
        </pc:grpChg>
        <pc:grpChg chg="add mod">
          <ac:chgData name="Li Boxi" userId="8268128b7b4c549d" providerId="LiveId" clId="{9A0EF922-0649-412B-B3AF-DC9BC7848945}" dt="2020-01-26T23:24:53.287" v="6009" actId="164"/>
          <ac:grpSpMkLst>
            <pc:docMk/>
            <pc:sldMk cId="3809326975" sldId="341"/>
            <ac:grpSpMk id="115" creationId="{E3EE31BD-6910-4973-8059-EFA89A1C5D6F}"/>
          </ac:grpSpMkLst>
        </pc:grpChg>
        <pc:grpChg chg="add mod">
          <ac:chgData name="Li Boxi" userId="8268128b7b4c549d" providerId="LiveId" clId="{9A0EF922-0649-412B-B3AF-DC9BC7848945}" dt="2020-01-26T23:24:53.287" v="6009" actId="164"/>
          <ac:grpSpMkLst>
            <pc:docMk/>
            <pc:sldMk cId="3809326975" sldId="341"/>
            <ac:grpSpMk id="119" creationId="{1A4C908B-924F-4B63-A343-41BED6CBF02D}"/>
          </ac:grpSpMkLst>
        </pc:grpChg>
        <pc:grpChg chg="add mod">
          <ac:chgData name="Li Boxi" userId="8268128b7b4c549d" providerId="LiveId" clId="{9A0EF922-0649-412B-B3AF-DC9BC7848945}" dt="2020-01-26T23:24:53.287" v="6009" actId="164"/>
          <ac:grpSpMkLst>
            <pc:docMk/>
            <pc:sldMk cId="3809326975" sldId="341"/>
            <ac:grpSpMk id="124" creationId="{1541E303-9F08-46F9-81DD-8A7240A608F2}"/>
          </ac:grpSpMkLst>
        </pc:grpChg>
        <pc:grpChg chg="add mod">
          <ac:chgData name="Li Boxi" userId="8268128b7b4c549d" providerId="LiveId" clId="{9A0EF922-0649-412B-B3AF-DC9BC7848945}" dt="2020-01-25T18:00:49.328" v="1807" actId="1076"/>
          <ac:grpSpMkLst>
            <pc:docMk/>
            <pc:sldMk cId="3809326975" sldId="341"/>
            <ac:grpSpMk id="1024" creationId="{FCC8A88F-B68D-4A29-8816-66923E7B2D19}"/>
          </ac:grpSpMkLst>
        </pc:grpChg>
        <pc:grpChg chg="add mod topLvl">
          <ac:chgData name="Li Boxi" userId="8268128b7b4c549d" providerId="LiveId" clId="{9A0EF922-0649-412B-B3AF-DC9BC7848945}" dt="2020-01-26T23:24:53.287" v="6009" actId="164"/>
          <ac:grpSpMkLst>
            <pc:docMk/>
            <pc:sldMk cId="3809326975" sldId="341"/>
            <ac:grpSpMk id="1036" creationId="{BE352CD8-0A9F-4D32-9EA0-C45E2AFBAB54}"/>
          </ac:grpSpMkLst>
        </pc:grpChg>
        <pc:graphicFrameChg chg="add del mod modGraphic">
          <ac:chgData name="Li Boxi" userId="8268128b7b4c549d" providerId="LiveId" clId="{9A0EF922-0649-412B-B3AF-DC9BC7848945}" dt="2020-01-25T17:44:09.244" v="1733" actId="478"/>
          <ac:graphicFrameMkLst>
            <pc:docMk/>
            <pc:sldMk cId="3809326975" sldId="341"/>
            <ac:graphicFrameMk id="13" creationId="{ACDC11F3-AC92-4C96-8611-3DCBF961FCC2}"/>
          </ac:graphicFrameMkLst>
        </pc:graphicFrameChg>
        <pc:graphicFrameChg chg="add del mod modGraphic">
          <ac:chgData name="Li Boxi" userId="8268128b7b4c549d" providerId="LiveId" clId="{9A0EF922-0649-412B-B3AF-DC9BC7848945}" dt="2020-01-25T17:05:00.230" v="1353" actId="478"/>
          <ac:graphicFrameMkLst>
            <pc:docMk/>
            <pc:sldMk cId="3809326975" sldId="341"/>
            <ac:graphicFrameMk id="14" creationId="{6D4D1046-8048-4D44-9569-8A1F4D854A3E}"/>
          </ac:graphicFrameMkLst>
        </pc:graphicFrameChg>
        <pc:graphicFrameChg chg="add mod">
          <ac:chgData name="Li Boxi" userId="8268128b7b4c549d" providerId="LiveId" clId="{9A0EF922-0649-412B-B3AF-DC9BC7848945}" dt="2020-01-25T17:47:45.080" v="1766" actId="465"/>
          <ac:graphicFrameMkLst>
            <pc:docMk/>
            <pc:sldMk cId="3809326975" sldId="341"/>
            <ac:graphicFrameMk id="17" creationId="{C781A02A-991A-4FDC-9D09-5F78D27CD88F}"/>
          </ac:graphicFrameMkLst>
        </pc:graphicFrameChg>
        <pc:graphicFrameChg chg="add mod">
          <ac:chgData name="Li Boxi" userId="8268128b7b4c549d" providerId="LiveId" clId="{9A0EF922-0649-412B-B3AF-DC9BC7848945}" dt="2020-01-25T17:47:45.080" v="1766" actId="465"/>
          <ac:graphicFrameMkLst>
            <pc:docMk/>
            <pc:sldMk cId="3809326975" sldId="341"/>
            <ac:graphicFrameMk id="18" creationId="{5C5DE445-2BF4-4AF6-B29A-E10E2EEC522C}"/>
          </ac:graphicFrameMkLst>
        </pc:graphicFrameChg>
        <pc:graphicFrameChg chg="add mod">
          <ac:chgData name="Li Boxi" userId="8268128b7b4c549d" providerId="LiveId" clId="{9A0EF922-0649-412B-B3AF-DC9BC7848945}" dt="2020-01-25T17:47:45.080" v="1766" actId="465"/>
          <ac:graphicFrameMkLst>
            <pc:docMk/>
            <pc:sldMk cId="3809326975" sldId="341"/>
            <ac:graphicFrameMk id="19" creationId="{5EA9E9F2-60EF-4A28-A765-A3432FF12E9A}"/>
          </ac:graphicFrameMkLst>
        </pc:graphicFrameChg>
        <pc:graphicFrameChg chg="add mod modGraphic">
          <ac:chgData name="Li Boxi" userId="8268128b7b4c549d" providerId="LiveId" clId="{9A0EF922-0649-412B-B3AF-DC9BC7848945}" dt="2020-01-25T17:47:45.080" v="1766" actId="465"/>
          <ac:graphicFrameMkLst>
            <pc:docMk/>
            <pc:sldMk cId="3809326975" sldId="341"/>
            <ac:graphicFrameMk id="20" creationId="{5DE2E908-EAD4-44DC-84F8-07DEC412AA08}"/>
          </ac:graphicFrameMkLst>
        </pc:graphicFrameChg>
        <pc:graphicFrameChg chg="add mod modGraphic">
          <ac:chgData name="Li Boxi" userId="8268128b7b4c549d" providerId="LiveId" clId="{9A0EF922-0649-412B-B3AF-DC9BC7848945}" dt="2020-01-25T17:47:45.080" v="1766" actId="465"/>
          <ac:graphicFrameMkLst>
            <pc:docMk/>
            <pc:sldMk cId="3809326975" sldId="341"/>
            <ac:graphicFrameMk id="21" creationId="{EFBA7673-E52A-4072-9218-99692A0CF8BD}"/>
          </ac:graphicFrameMkLst>
        </pc:graphicFrameChg>
        <pc:picChg chg="add del mod">
          <ac:chgData name="Li Boxi" userId="8268128b7b4c549d" providerId="LiveId" clId="{9A0EF922-0649-412B-B3AF-DC9BC7848945}" dt="2020-01-26T22:48:21.337" v="5816" actId="478"/>
          <ac:picMkLst>
            <pc:docMk/>
            <pc:sldMk cId="3809326975" sldId="341"/>
            <ac:picMk id="8" creationId="{6948561B-2CFA-44F3-90A7-18BC2E00EACD}"/>
          </ac:picMkLst>
        </pc:picChg>
        <pc:picChg chg="add del mod">
          <ac:chgData name="Li Boxi" userId="8268128b7b4c549d" providerId="LiveId" clId="{9A0EF922-0649-412B-B3AF-DC9BC7848945}" dt="2020-01-26T22:59:31.440" v="5839" actId="478"/>
          <ac:picMkLst>
            <pc:docMk/>
            <pc:sldMk cId="3809326975" sldId="341"/>
            <ac:picMk id="12" creationId="{C5C462E2-5F73-48B8-B3B0-AC7E23633C97}"/>
          </ac:picMkLst>
        </pc:picChg>
        <pc:picChg chg="add del mod">
          <ac:chgData name="Li Boxi" userId="8268128b7b4c549d" providerId="LiveId" clId="{9A0EF922-0649-412B-B3AF-DC9BC7848945}" dt="2020-01-26T22:48:39.177" v="5819" actId="478"/>
          <ac:picMkLst>
            <pc:docMk/>
            <pc:sldMk cId="3809326975" sldId="341"/>
            <ac:picMk id="14" creationId="{D82E53E6-6327-4859-B21B-0FDABC7D9CF8}"/>
          </ac:picMkLst>
        </pc:picChg>
        <pc:picChg chg="add del mod">
          <ac:chgData name="Li Boxi" userId="8268128b7b4c549d" providerId="LiveId" clId="{9A0EF922-0649-412B-B3AF-DC9BC7848945}" dt="2020-01-26T22:59:30.851" v="5838" actId="478"/>
          <ac:picMkLst>
            <pc:docMk/>
            <pc:sldMk cId="3809326975" sldId="341"/>
            <ac:picMk id="22" creationId="{5B6A1854-7F70-4888-AFFB-AC5A752E747D}"/>
          </ac:picMkLst>
        </pc:picChg>
        <pc:picChg chg="add del mod">
          <ac:chgData name="Li Boxi" userId="8268128b7b4c549d" providerId="LiveId" clId="{9A0EF922-0649-412B-B3AF-DC9BC7848945}" dt="2020-01-26T22:50:49.769" v="5837" actId="478"/>
          <ac:picMkLst>
            <pc:docMk/>
            <pc:sldMk cId="3809326975" sldId="341"/>
            <ac:picMk id="25" creationId="{6BDE413C-2563-4B84-9FC7-1A06C2389099}"/>
          </ac:picMkLst>
        </pc:picChg>
        <pc:picChg chg="add del mod topLvl">
          <ac:chgData name="Li Boxi" userId="8268128b7b4c549d" providerId="LiveId" clId="{9A0EF922-0649-412B-B3AF-DC9BC7848945}" dt="2020-01-26T23:21:09.184" v="5964" actId="478"/>
          <ac:picMkLst>
            <pc:docMk/>
            <pc:sldMk cId="3809326975" sldId="341"/>
            <ac:picMk id="27" creationId="{8D55BFC2-73EE-4FCA-940A-008B5EBA16DB}"/>
          </ac:picMkLst>
        </pc:picChg>
        <pc:picChg chg="add del mod">
          <ac:chgData name="Li Boxi" userId="8268128b7b4c549d" providerId="LiveId" clId="{9A0EF922-0649-412B-B3AF-DC9BC7848945}" dt="2020-01-26T23:03:48.657" v="5864" actId="931"/>
          <ac:picMkLst>
            <pc:docMk/>
            <pc:sldMk cId="3809326975" sldId="341"/>
            <ac:picMk id="30" creationId="{3B1A009F-3995-424F-A54C-50AD99908E5A}"/>
          </ac:picMkLst>
        </pc:picChg>
        <pc:picChg chg="add del mod">
          <ac:chgData name="Li Boxi" userId="8268128b7b4c549d" providerId="LiveId" clId="{9A0EF922-0649-412B-B3AF-DC9BC7848945}" dt="2020-01-26T23:05:40.201" v="5876" actId="478"/>
          <ac:picMkLst>
            <pc:docMk/>
            <pc:sldMk cId="3809326975" sldId="341"/>
            <ac:picMk id="32" creationId="{348489C7-1AB9-4DFC-86BA-D45FD5DC29AB}"/>
          </ac:picMkLst>
        </pc:picChg>
        <pc:picChg chg="add del mod">
          <ac:chgData name="Li Boxi" userId="8268128b7b4c549d" providerId="LiveId" clId="{9A0EF922-0649-412B-B3AF-DC9BC7848945}" dt="2020-01-26T23:11:35.570" v="5915" actId="478"/>
          <ac:picMkLst>
            <pc:docMk/>
            <pc:sldMk cId="3809326975" sldId="341"/>
            <ac:picMk id="34" creationId="{FEDBE232-E8D8-497B-A473-E0B6E5EAFF90}"/>
          </ac:picMkLst>
        </pc:picChg>
        <pc:picChg chg="add mod">
          <ac:chgData name="Li Boxi" userId="8268128b7b4c549d" providerId="LiveId" clId="{9A0EF922-0649-412B-B3AF-DC9BC7848945}" dt="2020-01-26T23:10:11.068" v="5898" actId="164"/>
          <ac:picMkLst>
            <pc:docMk/>
            <pc:sldMk cId="3809326975" sldId="341"/>
            <ac:picMk id="36" creationId="{F803311B-7663-4490-A3EF-22845AA1F65A}"/>
          </ac:picMkLst>
        </pc:picChg>
        <pc:picChg chg="add del mod">
          <ac:chgData name="Li Boxi" userId="8268128b7b4c549d" providerId="LiveId" clId="{9A0EF922-0649-412B-B3AF-DC9BC7848945}" dt="2020-01-26T23:16:09.480" v="5925" actId="478"/>
          <ac:picMkLst>
            <pc:docMk/>
            <pc:sldMk cId="3809326975" sldId="341"/>
            <ac:picMk id="51" creationId="{B79CA48D-3207-47A2-ADD8-1AC18858E7F5}"/>
          </ac:picMkLst>
        </pc:picChg>
        <pc:picChg chg="add mod">
          <ac:chgData name="Li Boxi" userId="8268128b7b4c549d" providerId="LiveId" clId="{9A0EF922-0649-412B-B3AF-DC9BC7848945}" dt="2020-01-26T16:39:04.070" v="3967" actId="1076"/>
          <ac:picMkLst>
            <pc:docMk/>
            <pc:sldMk cId="3809326975" sldId="341"/>
            <ac:picMk id="63" creationId="{2A7F8EAB-C808-4565-AA52-D3A60095ED4B}"/>
          </ac:picMkLst>
        </pc:picChg>
        <pc:picChg chg="add mod">
          <ac:chgData name="Li Boxi" userId="8268128b7b4c549d" providerId="LiveId" clId="{9A0EF922-0649-412B-B3AF-DC9BC7848945}" dt="2020-01-27T22:11:18.503" v="7740" actId="1076"/>
          <ac:picMkLst>
            <pc:docMk/>
            <pc:sldMk cId="3809326975" sldId="341"/>
            <ac:picMk id="69" creationId="{0FA9AADB-D3E0-4FCA-9DF7-40A8C1086024}"/>
          </ac:picMkLst>
        </pc:picChg>
        <pc:picChg chg="add del mod topLvl">
          <ac:chgData name="Li Boxi" userId="8268128b7b4c549d" providerId="LiveId" clId="{9A0EF922-0649-412B-B3AF-DC9BC7848945}" dt="2020-01-26T23:21:01.153" v="5960" actId="478"/>
          <ac:picMkLst>
            <pc:docMk/>
            <pc:sldMk cId="3809326975" sldId="341"/>
            <ac:picMk id="70" creationId="{131018AF-3604-4825-A150-140E33253A18}"/>
          </ac:picMkLst>
        </pc:picChg>
        <pc:picChg chg="add del mod topLvl">
          <ac:chgData name="Li Boxi" userId="8268128b7b4c549d" providerId="LiveId" clId="{9A0EF922-0649-412B-B3AF-DC9BC7848945}" dt="2020-01-26T23:21:18.594" v="5967" actId="478"/>
          <ac:picMkLst>
            <pc:docMk/>
            <pc:sldMk cId="3809326975" sldId="341"/>
            <ac:picMk id="71" creationId="{BE4080F5-AE24-473E-9816-1BD0BA9FDA6C}"/>
          </ac:picMkLst>
        </pc:picChg>
        <pc:picChg chg="add del mod topLvl">
          <ac:chgData name="Li Boxi" userId="8268128b7b4c549d" providerId="LiveId" clId="{9A0EF922-0649-412B-B3AF-DC9BC7848945}" dt="2020-01-26T23:21:33.801" v="5970" actId="478"/>
          <ac:picMkLst>
            <pc:docMk/>
            <pc:sldMk cId="3809326975" sldId="341"/>
            <ac:picMk id="72" creationId="{BCD8E47F-EFD9-41C2-AF43-ACA737CEFCF2}"/>
          </ac:picMkLst>
        </pc:picChg>
        <pc:picChg chg="add del mod topLvl">
          <ac:chgData name="Li Boxi" userId="8268128b7b4c549d" providerId="LiveId" clId="{9A0EF922-0649-412B-B3AF-DC9BC7848945}" dt="2020-01-26T23:21:53.993" v="5979" actId="478"/>
          <ac:picMkLst>
            <pc:docMk/>
            <pc:sldMk cId="3809326975" sldId="341"/>
            <ac:picMk id="73" creationId="{2C2027A4-2B93-4A4A-B76D-C160EB353691}"/>
          </ac:picMkLst>
        </pc:picChg>
        <pc:picChg chg="add mod">
          <ac:chgData name="Li Boxi" userId="8268128b7b4c549d" providerId="LiveId" clId="{9A0EF922-0649-412B-B3AF-DC9BC7848945}" dt="2020-01-26T23:10:11.068" v="5898" actId="164"/>
          <ac:picMkLst>
            <pc:docMk/>
            <pc:sldMk cId="3809326975" sldId="341"/>
            <ac:picMk id="74" creationId="{EF451430-F0BD-42FF-B5D9-C999A770AF5B}"/>
          </ac:picMkLst>
        </pc:picChg>
        <pc:picChg chg="del">
          <ac:chgData name="Li Boxi" userId="8268128b7b4c549d" providerId="LiveId" clId="{9A0EF922-0649-412B-B3AF-DC9BC7848945}" dt="2020-01-26T23:17:48.281" v="5936" actId="478"/>
          <ac:picMkLst>
            <pc:docMk/>
            <pc:sldMk cId="3809326975" sldId="341"/>
            <ac:picMk id="76" creationId="{373E2C3C-980F-4082-B732-7A1BBEE165E3}"/>
          </ac:picMkLst>
        </pc:picChg>
        <pc:picChg chg="del topLvl">
          <ac:chgData name="Li Boxi" userId="8268128b7b4c549d" providerId="LiveId" clId="{9A0EF922-0649-412B-B3AF-DC9BC7848945}" dt="2020-01-26T23:17:57.720" v="5938" actId="478"/>
          <ac:picMkLst>
            <pc:docMk/>
            <pc:sldMk cId="3809326975" sldId="341"/>
            <ac:picMk id="77" creationId="{12B44EDB-1F0F-49EE-A4F7-B2642E86A602}"/>
          </ac:picMkLst>
        </pc:picChg>
        <pc:picChg chg="add del mod topLvl">
          <ac:chgData name="Li Boxi" userId="8268128b7b4c549d" providerId="LiveId" clId="{9A0EF922-0649-412B-B3AF-DC9BC7848945}" dt="2020-01-26T23:22:10.431" v="5985" actId="478"/>
          <ac:picMkLst>
            <pc:docMk/>
            <pc:sldMk cId="3809326975" sldId="341"/>
            <ac:picMk id="79" creationId="{20FA5BF3-0078-4A1A-96F0-42272D51D8E4}"/>
          </ac:picMkLst>
        </pc:picChg>
        <pc:picChg chg="mod">
          <ac:chgData name="Li Boxi" userId="8268128b7b4c549d" providerId="LiveId" clId="{9A0EF922-0649-412B-B3AF-DC9BC7848945}" dt="2020-01-26T23:12:02.272" v="5920" actId="1076"/>
          <ac:picMkLst>
            <pc:docMk/>
            <pc:sldMk cId="3809326975" sldId="341"/>
            <ac:picMk id="98" creationId="{52D74407-0728-4E4B-9929-D0DA2625C6A5}"/>
          </ac:picMkLst>
        </pc:picChg>
        <pc:picChg chg="mod">
          <ac:chgData name="Li Boxi" userId="8268128b7b4c549d" providerId="LiveId" clId="{9A0EF922-0649-412B-B3AF-DC9BC7848945}" dt="2020-01-26T23:12:02.272" v="5920" actId="1076"/>
          <ac:picMkLst>
            <pc:docMk/>
            <pc:sldMk cId="3809326975" sldId="341"/>
            <ac:picMk id="99" creationId="{0C356E63-B61A-403D-8DCF-DD999BFD22F9}"/>
          </ac:picMkLst>
        </pc:picChg>
        <pc:picChg chg="add mod">
          <ac:chgData name="Li Boxi" userId="8268128b7b4c549d" providerId="LiveId" clId="{9A0EF922-0649-412B-B3AF-DC9BC7848945}" dt="2020-01-26T23:18:53.737" v="5948" actId="164"/>
          <ac:picMkLst>
            <pc:docMk/>
            <pc:sldMk cId="3809326975" sldId="341"/>
            <ac:picMk id="109" creationId="{BE86DE84-B87F-4143-A4B4-EB3D56B5939E}"/>
          </ac:picMkLst>
        </pc:picChg>
        <pc:picChg chg="add mod">
          <ac:chgData name="Li Boxi" userId="8268128b7b4c549d" providerId="LiveId" clId="{9A0EF922-0649-412B-B3AF-DC9BC7848945}" dt="2020-01-27T22:10:40.692" v="7739" actId="1076"/>
          <ac:picMkLst>
            <pc:docMk/>
            <pc:sldMk cId="3809326975" sldId="341"/>
            <ac:picMk id="111" creationId="{B222CDE8-FC68-4D0A-AD03-4F913D332BC5}"/>
          </ac:picMkLst>
        </pc:picChg>
        <pc:picChg chg="add mod">
          <ac:chgData name="Li Boxi" userId="8268128b7b4c549d" providerId="LiveId" clId="{9A0EF922-0649-412B-B3AF-DC9BC7848945}" dt="2020-01-26T23:24:53.287" v="6009" actId="164"/>
          <ac:picMkLst>
            <pc:docMk/>
            <pc:sldMk cId="3809326975" sldId="341"/>
            <ac:picMk id="112" creationId="{390AA4B1-A171-45FA-B65D-E24DE02AA560}"/>
          </ac:picMkLst>
        </pc:picChg>
        <pc:picChg chg="add mod">
          <ac:chgData name="Li Boxi" userId="8268128b7b4c549d" providerId="LiveId" clId="{9A0EF922-0649-412B-B3AF-DC9BC7848945}" dt="2020-01-26T23:18:53.737" v="5948" actId="164"/>
          <ac:picMkLst>
            <pc:docMk/>
            <pc:sldMk cId="3809326975" sldId="341"/>
            <ac:picMk id="113" creationId="{F697622F-8A3B-49A2-B715-C3F79FC1B16A}"/>
          </ac:picMkLst>
        </pc:picChg>
        <pc:picChg chg="add mod">
          <ac:chgData name="Li Boxi" userId="8268128b7b4c549d" providerId="LiveId" clId="{9A0EF922-0649-412B-B3AF-DC9BC7848945}" dt="2020-01-26T23:24:53.287" v="6009" actId="164"/>
          <ac:picMkLst>
            <pc:docMk/>
            <pc:sldMk cId="3809326975" sldId="341"/>
            <ac:picMk id="123" creationId="{9F364538-D2CB-4C1D-AB10-3FF415EFDED6}"/>
          </ac:picMkLst>
        </pc:picChg>
        <pc:picChg chg="add mod">
          <ac:chgData name="Li Boxi" userId="8268128b7b4c549d" providerId="LiveId" clId="{9A0EF922-0649-412B-B3AF-DC9BC7848945}" dt="2020-01-26T23:24:53.287" v="6009" actId="164"/>
          <ac:picMkLst>
            <pc:docMk/>
            <pc:sldMk cId="3809326975" sldId="341"/>
            <ac:picMk id="125" creationId="{5E4F1744-2B0E-466F-9384-3AEE1B81AF35}"/>
          </ac:picMkLst>
        </pc:picChg>
        <pc:picChg chg="add mod">
          <ac:chgData name="Li Boxi" userId="8268128b7b4c549d" providerId="LiveId" clId="{9A0EF922-0649-412B-B3AF-DC9BC7848945}" dt="2020-01-26T23:24:53.287" v="6009" actId="164"/>
          <ac:picMkLst>
            <pc:docMk/>
            <pc:sldMk cId="3809326975" sldId="341"/>
            <ac:picMk id="126" creationId="{ECD7D4E8-A4F8-4FB7-B420-833D50B4C1DD}"/>
          </ac:picMkLst>
        </pc:picChg>
        <pc:picChg chg="add mod">
          <ac:chgData name="Li Boxi" userId="8268128b7b4c549d" providerId="LiveId" clId="{9A0EF922-0649-412B-B3AF-DC9BC7848945}" dt="2020-01-26T23:24:53.287" v="6009" actId="164"/>
          <ac:picMkLst>
            <pc:docMk/>
            <pc:sldMk cId="3809326975" sldId="341"/>
            <ac:picMk id="127" creationId="{D604A1AF-1F8B-4B45-8719-6585B2A19F6A}"/>
          </ac:picMkLst>
        </pc:picChg>
        <pc:picChg chg="add mod">
          <ac:chgData name="Li Boxi" userId="8268128b7b4c549d" providerId="LiveId" clId="{9A0EF922-0649-412B-B3AF-DC9BC7848945}" dt="2020-01-26T23:24:53.287" v="6009" actId="164"/>
          <ac:picMkLst>
            <pc:docMk/>
            <pc:sldMk cId="3809326975" sldId="341"/>
            <ac:picMk id="128" creationId="{1B0D2496-DA3A-4F55-926A-31B41B098356}"/>
          </ac:picMkLst>
        </pc:picChg>
        <pc:picChg chg="add mod">
          <ac:chgData name="Li Boxi" userId="8268128b7b4c549d" providerId="LiveId" clId="{9A0EF922-0649-412B-B3AF-DC9BC7848945}" dt="2020-01-26T23:24:53.287" v="6009" actId="164"/>
          <ac:picMkLst>
            <pc:docMk/>
            <pc:sldMk cId="3809326975" sldId="341"/>
            <ac:picMk id="129" creationId="{FB25E61A-F4A1-4F96-B5BB-B7F141BD9001}"/>
          </ac:picMkLst>
        </pc:picChg>
        <pc:picChg chg="add mod">
          <ac:chgData name="Li Boxi" userId="8268128b7b4c549d" providerId="LiveId" clId="{9A0EF922-0649-412B-B3AF-DC9BC7848945}" dt="2020-01-26T23:24:53.287" v="6009" actId="164"/>
          <ac:picMkLst>
            <pc:docMk/>
            <pc:sldMk cId="3809326975" sldId="341"/>
            <ac:picMk id="132" creationId="{39BCDF37-7319-4BF7-83C8-71DD4065255C}"/>
          </ac:picMkLst>
        </pc:picChg>
        <pc:picChg chg="add mod">
          <ac:chgData name="Li Boxi" userId="8268128b7b4c549d" providerId="LiveId" clId="{9A0EF922-0649-412B-B3AF-DC9BC7848945}" dt="2020-01-26T23:24:53.287" v="6009" actId="164"/>
          <ac:picMkLst>
            <pc:docMk/>
            <pc:sldMk cId="3809326975" sldId="341"/>
            <ac:picMk id="133" creationId="{0206C79C-DF72-40B2-9EB2-DC5DF3D449BE}"/>
          </ac:picMkLst>
        </pc:picChg>
        <pc:picChg chg="add mod">
          <ac:chgData name="Li Boxi" userId="8268128b7b4c549d" providerId="LiveId" clId="{9A0EF922-0649-412B-B3AF-DC9BC7848945}" dt="2020-01-26T23:24:53.287" v="6009" actId="164"/>
          <ac:picMkLst>
            <pc:docMk/>
            <pc:sldMk cId="3809326975" sldId="341"/>
            <ac:picMk id="134" creationId="{77F865D7-E2C4-433D-9B26-0600D5EB8EE5}"/>
          </ac:picMkLst>
        </pc:picChg>
        <pc:picChg chg="add mod">
          <ac:chgData name="Li Boxi" userId="8268128b7b4c549d" providerId="LiveId" clId="{9A0EF922-0649-412B-B3AF-DC9BC7848945}" dt="2020-01-26T23:24:53.287" v="6009" actId="164"/>
          <ac:picMkLst>
            <pc:docMk/>
            <pc:sldMk cId="3809326975" sldId="341"/>
            <ac:picMk id="135" creationId="{58C696BD-192A-4837-B583-3443C4B8D4A5}"/>
          </ac:picMkLst>
        </pc:picChg>
        <pc:picChg chg="add mod">
          <ac:chgData name="Li Boxi" userId="8268128b7b4c549d" providerId="LiveId" clId="{9A0EF922-0649-412B-B3AF-DC9BC7848945}" dt="2020-01-26T23:24:53.287" v="6009" actId="164"/>
          <ac:picMkLst>
            <pc:docMk/>
            <pc:sldMk cId="3809326975" sldId="341"/>
            <ac:picMk id="136" creationId="{A2A5B462-27A5-4FCF-8997-F3B3E686FE59}"/>
          </ac:picMkLst>
        </pc:picChg>
        <pc:picChg chg="add mod">
          <ac:chgData name="Li Boxi" userId="8268128b7b4c549d" providerId="LiveId" clId="{9A0EF922-0649-412B-B3AF-DC9BC7848945}" dt="2020-01-26T23:24:53.287" v="6009" actId="164"/>
          <ac:picMkLst>
            <pc:docMk/>
            <pc:sldMk cId="3809326975" sldId="341"/>
            <ac:picMk id="137" creationId="{702EF5C0-C080-4192-AB05-9CC76F1DFC8D}"/>
          </ac:picMkLst>
        </pc:picChg>
        <pc:picChg chg="del mod">
          <ac:chgData name="Li Boxi" userId="8268128b7b4c549d" providerId="LiveId" clId="{9A0EF922-0649-412B-B3AF-DC9BC7848945}" dt="2020-01-25T17:32:01.140" v="1718" actId="478"/>
          <ac:picMkLst>
            <pc:docMk/>
            <pc:sldMk cId="3809326975" sldId="341"/>
            <ac:picMk id="1026" creationId="{9E5DAF25-A971-43C1-B8D9-9C4375C87898}"/>
          </ac:picMkLst>
        </pc:picChg>
        <pc:picChg chg="del">
          <ac:chgData name="Li Boxi" userId="8268128b7b4c549d" providerId="LiveId" clId="{9A0EF922-0649-412B-B3AF-DC9BC7848945}" dt="2020-01-25T16:03:27.516" v="808" actId="478"/>
          <ac:picMkLst>
            <pc:docMk/>
            <pc:sldMk cId="3809326975" sldId="341"/>
            <ac:picMk id="1028" creationId="{89FC8C67-8A09-485B-A025-237D03B5C85B}"/>
          </ac:picMkLst>
        </pc:picChg>
        <pc:picChg chg="add del mod">
          <ac:chgData name="Li Boxi" userId="8268128b7b4c549d" providerId="LiveId" clId="{9A0EF922-0649-412B-B3AF-DC9BC7848945}" dt="2020-01-25T18:32:09.420" v="1857" actId="478"/>
          <ac:picMkLst>
            <pc:docMk/>
            <pc:sldMk cId="3809326975" sldId="341"/>
            <ac:picMk id="2050" creationId="{C4CFEC9F-B517-491C-8CA2-9412E5F83429}"/>
          </ac:picMkLst>
        </pc:picChg>
        <pc:cxnChg chg="add del mod">
          <ac:chgData name="Li Boxi" userId="8268128b7b4c549d" providerId="LiveId" clId="{9A0EF922-0649-412B-B3AF-DC9BC7848945}" dt="2020-01-25T17:32:19.468" v="1726" actId="478"/>
          <ac:cxnSpMkLst>
            <pc:docMk/>
            <pc:sldMk cId="3809326975" sldId="341"/>
            <ac:cxnSpMk id="26" creationId="{8C67AF88-585D-411B-947E-8E2A8FF0ED90}"/>
          </ac:cxnSpMkLst>
        </pc:cxnChg>
        <pc:cxnChg chg="add del mod">
          <ac:chgData name="Li Boxi" userId="8268128b7b4c549d" providerId="LiveId" clId="{9A0EF922-0649-412B-B3AF-DC9BC7848945}" dt="2020-01-25T17:32:19.468" v="1726" actId="478"/>
          <ac:cxnSpMkLst>
            <pc:docMk/>
            <pc:sldMk cId="3809326975" sldId="341"/>
            <ac:cxnSpMk id="31" creationId="{2F67A4C3-0226-48E3-B340-EF061A7C559D}"/>
          </ac:cxnSpMkLst>
        </pc:cxnChg>
        <pc:cxnChg chg="add mod">
          <ac:chgData name="Li Boxi" userId="8268128b7b4c549d" providerId="LiveId" clId="{9A0EF922-0649-412B-B3AF-DC9BC7848945}" dt="2020-01-25T17:56:11.508" v="1785" actId="164"/>
          <ac:cxnSpMkLst>
            <pc:docMk/>
            <pc:sldMk cId="3809326975" sldId="341"/>
            <ac:cxnSpMk id="43" creationId="{5BE4AB67-11AA-456A-8E47-E8C7327935AA}"/>
          </ac:cxnSpMkLst>
        </pc:cxnChg>
        <pc:cxnChg chg="add mod">
          <ac:chgData name="Li Boxi" userId="8268128b7b4c549d" providerId="LiveId" clId="{9A0EF922-0649-412B-B3AF-DC9BC7848945}" dt="2020-01-25T17:56:11.508" v="1785" actId="164"/>
          <ac:cxnSpMkLst>
            <pc:docMk/>
            <pc:sldMk cId="3809326975" sldId="341"/>
            <ac:cxnSpMk id="44" creationId="{96C1C61D-8D89-4E86-B865-90841A4F7E42}"/>
          </ac:cxnSpMkLst>
        </pc:cxnChg>
        <pc:cxnChg chg="add mod">
          <ac:chgData name="Li Boxi" userId="8268128b7b4c549d" providerId="LiveId" clId="{9A0EF922-0649-412B-B3AF-DC9BC7848945}" dt="2020-01-25T17:56:11.508" v="1785" actId="164"/>
          <ac:cxnSpMkLst>
            <pc:docMk/>
            <pc:sldMk cId="3809326975" sldId="341"/>
            <ac:cxnSpMk id="45" creationId="{3B8ACADC-AE9F-4E97-99E8-AFE756345666}"/>
          </ac:cxnSpMkLst>
        </pc:cxnChg>
        <pc:cxnChg chg="add mod">
          <ac:chgData name="Li Boxi" userId="8268128b7b4c549d" providerId="LiveId" clId="{9A0EF922-0649-412B-B3AF-DC9BC7848945}" dt="2020-01-25T17:56:11.508" v="1785" actId="164"/>
          <ac:cxnSpMkLst>
            <pc:docMk/>
            <pc:sldMk cId="3809326975" sldId="341"/>
            <ac:cxnSpMk id="46" creationId="{554E1837-27E6-45A3-936F-DAC8D75F4BE7}"/>
          </ac:cxnSpMkLst>
        </pc:cxnChg>
        <pc:cxnChg chg="add mod">
          <ac:chgData name="Li Boxi" userId="8268128b7b4c549d" providerId="LiveId" clId="{9A0EF922-0649-412B-B3AF-DC9BC7848945}" dt="2020-01-25T17:56:11.508" v="1785" actId="164"/>
          <ac:cxnSpMkLst>
            <pc:docMk/>
            <pc:sldMk cId="3809326975" sldId="341"/>
            <ac:cxnSpMk id="1030" creationId="{9F56343D-5306-4A1E-9E16-FC3A74C73123}"/>
          </ac:cxnSpMkLst>
        </pc:cxnChg>
        <pc:cxnChg chg="add del mod">
          <ac:chgData name="Li Boxi" userId="8268128b7b4c549d" providerId="LiveId" clId="{9A0EF922-0649-412B-B3AF-DC9BC7848945}" dt="2020-01-25T23:06:35.990" v="2379" actId="478"/>
          <ac:cxnSpMkLst>
            <pc:docMk/>
            <pc:sldMk cId="3809326975" sldId="341"/>
            <ac:cxnSpMk id="1041" creationId="{DD6F6CEF-0038-403B-A3B7-754A8136D51E}"/>
          </ac:cxnSpMkLst>
        </pc:cxnChg>
      </pc:sldChg>
      <pc:sldChg chg="addSp delSp modSp ord">
        <pc:chgData name="Li Boxi" userId="8268128b7b4c549d" providerId="LiveId" clId="{9A0EF922-0649-412B-B3AF-DC9BC7848945}" dt="2020-01-27T21:59:38.092" v="7678"/>
        <pc:sldMkLst>
          <pc:docMk/>
          <pc:sldMk cId="3498246819" sldId="342"/>
        </pc:sldMkLst>
        <pc:spChg chg="mod">
          <ac:chgData name="Li Boxi" userId="8268128b7b4c549d" providerId="LiveId" clId="{9A0EF922-0649-412B-B3AF-DC9BC7848945}" dt="2020-01-27T21:57:48.237" v="7668" actId="20577"/>
          <ac:spMkLst>
            <pc:docMk/>
            <pc:sldMk cId="3498246819" sldId="342"/>
            <ac:spMk id="3" creationId="{BCEED93D-C894-49C6-81EC-7E3FB6C5B44E}"/>
          </ac:spMkLst>
        </pc:spChg>
        <pc:spChg chg="del">
          <ac:chgData name="Li Boxi" userId="8268128b7b4c549d" providerId="LiveId" clId="{9A0EF922-0649-412B-B3AF-DC9BC7848945}" dt="2020-01-26T14:18:16.938" v="2954" actId="478"/>
          <ac:spMkLst>
            <pc:docMk/>
            <pc:sldMk cId="3498246819" sldId="342"/>
            <ac:spMk id="6" creationId="{1DA654CE-3013-48D9-A28B-B2F9E65DC9A7}"/>
          </ac:spMkLst>
        </pc:spChg>
        <pc:spChg chg="mod">
          <ac:chgData name="Li Boxi" userId="8268128b7b4c549d" providerId="LiveId" clId="{9A0EF922-0649-412B-B3AF-DC9BC7848945}" dt="2020-01-27T19:49:22.134" v="6369" actId="255"/>
          <ac:spMkLst>
            <pc:docMk/>
            <pc:sldMk cId="3498246819" sldId="342"/>
            <ac:spMk id="17" creationId="{D1F389BC-BC74-4063-A516-1A43EB359645}"/>
          </ac:spMkLst>
        </pc:spChg>
        <pc:spChg chg="mod">
          <ac:chgData name="Li Boxi" userId="8268128b7b4c549d" providerId="LiveId" clId="{9A0EF922-0649-412B-B3AF-DC9BC7848945}" dt="2020-01-27T19:49:01.289" v="6366" actId="255"/>
          <ac:spMkLst>
            <pc:docMk/>
            <pc:sldMk cId="3498246819" sldId="342"/>
            <ac:spMk id="19" creationId="{27608907-A683-4176-9B89-41D832EDECEF}"/>
          </ac:spMkLst>
        </pc:spChg>
        <pc:spChg chg="mod">
          <ac:chgData name="Li Boxi" userId="8268128b7b4c549d" providerId="LiveId" clId="{9A0EF922-0649-412B-B3AF-DC9BC7848945}" dt="2020-01-27T19:47:33.285" v="6351" actId="255"/>
          <ac:spMkLst>
            <pc:docMk/>
            <pc:sldMk cId="3498246819" sldId="342"/>
            <ac:spMk id="24" creationId="{9B0CA6E2-F11C-4074-ABC2-5E45F25B836B}"/>
          </ac:spMkLst>
        </pc:spChg>
        <pc:spChg chg="mod">
          <ac:chgData name="Li Boxi" userId="8268128b7b4c549d" providerId="LiveId" clId="{9A0EF922-0649-412B-B3AF-DC9BC7848945}" dt="2020-01-27T19:48:55.310" v="6365" actId="255"/>
          <ac:spMkLst>
            <pc:docMk/>
            <pc:sldMk cId="3498246819" sldId="342"/>
            <ac:spMk id="25" creationId="{013BCE3D-294E-4BA9-A66E-0A480404D864}"/>
          </ac:spMkLst>
        </pc:spChg>
        <pc:spChg chg="mod">
          <ac:chgData name="Li Boxi" userId="8268128b7b4c549d" providerId="LiveId" clId="{9A0EF922-0649-412B-B3AF-DC9BC7848945}" dt="2020-01-27T19:47:33.285" v="6351" actId="255"/>
          <ac:spMkLst>
            <pc:docMk/>
            <pc:sldMk cId="3498246819" sldId="342"/>
            <ac:spMk id="26" creationId="{8A049B5D-91A4-4714-890B-5A72742CD08D}"/>
          </ac:spMkLst>
        </pc:spChg>
        <pc:spChg chg="mod">
          <ac:chgData name="Li Boxi" userId="8268128b7b4c549d" providerId="LiveId" clId="{9A0EF922-0649-412B-B3AF-DC9BC7848945}" dt="2020-01-27T19:47:33.285" v="6351" actId="255"/>
          <ac:spMkLst>
            <pc:docMk/>
            <pc:sldMk cId="3498246819" sldId="342"/>
            <ac:spMk id="28" creationId="{B196AAAA-7272-4DB4-ADE3-F66A050604A7}"/>
          </ac:spMkLst>
        </pc:spChg>
        <pc:spChg chg="mod">
          <ac:chgData name="Li Boxi" userId="8268128b7b4c549d" providerId="LiveId" clId="{9A0EF922-0649-412B-B3AF-DC9BC7848945}" dt="2020-01-27T19:47:33.285" v="6351" actId="255"/>
          <ac:spMkLst>
            <pc:docMk/>
            <pc:sldMk cId="3498246819" sldId="342"/>
            <ac:spMk id="32" creationId="{4620ACBA-3FA6-451D-9A8C-789AE32B871B}"/>
          </ac:spMkLst>
        </pc:spChg>
        <pc:spChg chg="mod">
          <ac:chgData name="Li Boxi" userId="8268128b7b4c549d" providerId="LiveId" clId="{9A0EF922-0649-412B-B3AF-DC9BC7848945}" dt="2020-01-27T19:47:39.332" v="6352" actId="255"/>
          <ac:spMkLst>
            <pc:docMk/>
            <pc:sldMk cId="3498246819" sldId="342"/>
            <ac:spMk id="33" creationId="{8255F52D-FD2B-4363-8402-D4C2BF5D3FFA}"/>
          </ac:spMkLst>
        </pc:spChg>
        <pc:spChg chg="mod">
          <ac:chgData name="Li Boxi" userId="8268128b7b4c549d" providerId="LiveId" clId="{9A0EF922-0649-412B-B3AF-DC9BC7848945}" dt="2020-01-27T19:47:39.332" v="6352" actId="255"/>
          <ac:spMkLst>
            <pc:docMk/>
            <pc:sldMk cId="3498246819" sldId="342"/>
            <ac:spMk id="34" creationId="{87E7E9B7-20ED-411E-99A6-3DA8C601B3E7}"/>
          </ac:spMkLst>
        </pc:spChg>
        <pc:spChg chg="mod">
          <ac:chgData name="Li Boxi" userId="8268128b7b4c549d" providerId="LiveId" clId="{9A0EF922-0649-412B-B3AF-DC9BC7848945}" dt="2020-01-27T19:47:39.332" v="6352" actId="255"/>
          <ac:spMkLst>
            <pc:docMk/>
            <pc:sldMk cId="3498246819" sldId="342"/>
            <ac:spMk id="35" creationId="{9538C9B1-5E12-4B2C-8E20-34EE7BB921C8}"/>
          </ac:spMkLst>
        </pc:spChg>
        <pc:spChg chg="mod">
          <ac:chgData name="Li Boxi" userId="8268128b7b4c549d" providerId="LiveId" clId="{9A0EF922-0649-412B-B3AF-DC9BC7848945}" dt="2020-01-27T19:47:44.986" v="6353" actId="255"/>
          <ac:spMkLst>
            <pc:docMk/>
            <pc:sldMk cId="3498246819" sldId="342"/>
            <ac:spMk id="37" creationId="{E99F6305-7665-440C-9533-DD24C9EF3C2A}"/>
          </ac:spMkLst>
        </pc:spChg>
        <pc:spChg chg="mod">
          <ac:chgData name="Li Boxi" userId="8268128b7b4c549d" providerId="LiveId" clId="{9A0EF922-0649-412B-B3AF-DC9BC7848945}" dt="2020-01-27T19:47:44.986" v="6353" actId="255"/>
          <ac:spMkLst>
            <pc:docMk/>
            <pc:sldMk cId="3498246819" sldId="342"/>
            <ac:spMk id="38" creationId="{FAEAD2CC-BC10-4F4E-BCCC-9DF33633298C}"/>
          </ac:spMkLst>
        </pc:spChg>
        <pc:spChg chg="mod">
          <ac:chgData name="Li Boxi" userId="8268128b7b4c549d" providerId="LiveId" clId="{9A0EF922-0649-412B-B3AF-DC9BC7848945}" dt="2020-01-26T15:13:50.704" v="3098" actId="14100"/>
          <ac:spMkLst>
            <pc:docMk/>
            <pc:sldMk cId="3498246819" sldId="342"/>
            <ac:spMk id="40" creationId="{BB62201E-D7CB-414A-9014-42FFC4A9A0F5}"/>
          </ac:spMkLst>
        </pc:spChg>
        <pc:spChg chg="mod">
          <ac:chgData name="Li Boxi" userId="8268128b7b4c549d" providerId="LiveId" clId="{9A0EF922-0649-412B-B3AF-DC9BC7848945}" dt="2020-01-27T19:48:47.943" v="6363" actId="255"/>
          <ac:spMkLst>
            <pc:docMk/>
            <pc:sldMk cId="3498246819" sldId="342"/>
            <ac:spMk id="41" creationId="{B23FD5D3-109E-489A-A714-3B3750CB1385}"/>
          </ac:spMkLst>
        </pc:spChg>
        <pc:spChg chg="mod">
          <ac:chgData name="Li Boxi" userId="8268128b7b4c549d" providerId="LiveId" clId="{9A0EF922-0649-412B-B3AF-DC9BC7848945}" dt="2020-01-27T19:48:19.143" v="6357" actId="255"/>
          <ac:spMkLst>
            <pc:docMk/>
            <pc:sldMk cId="3498246819" sldId="342"/>
            <ac:spMk id="43" creationId="{FDDBA423-7D1A-40C4-8995-2DA531B6987D}"/>
          </ac:spMkLst>
        </pc:spChg>
        <pc:spChg chg="mod">
          <ac:chgData name="Li Boxi" userId="8268128b7b4c549d" providerId="LiveId" clId="{9A0EF922-0649-412B-B3AF-DC9BC7848945}" dt="2020-01-27T19:48:19.143" v="6357" actId="255"/>
          <ac:spMkLst>
            <pc:docMk/>
            <pc:sldMk cId="3498246819" sldId="342"/>
            <ac:spMk id="44" creationId="{7DC92439-942E-414A-B037-C579DFC968BD}"/>
          </ac:spMkLst>
        </pc:spChg>
        <pc:spChg chg="mod">
          <ac:chgData name="Li Boxi" userId="8268128b7b4c549d" providerId="LiveId" clId="{9A0EF922-0649-412B-B3AF-DC9BC7848945}" dt="2020-01-27T19:47:52.898" v="6354" actId="255"/>
          <ac:spMkLst>
            <pc:docMk/>
            <pc:sldMk cId="3498246819" sldId="342"/>
            <ac:spMk id="45" creationId="{5D2EACFB-6454-474F-8CD7-27ACA9B998DB}"/>
          </ac:spMkLst>
        </pc:spChg>
        <pc:spChg chg="mod">
          <ac:chgData name="Li Boxi" userId="8268128b7b4c549d" providerId="LiveId" clId="{9A0EF922-0649-412B-B3AF-DC9BC7848945}" dt="2020-01-27T19:48:19.143" v="6357" actId="255"/>
          <ac:spMkLst>
            <pc:docMk/>
            <pc:sldMk cId="3498246819" sldId="342"/>
            <ac:spMk id="46" creationId="{9D347084-ED8A-4101-B21B-0C4AED81D7E4}"/>
          </ac:spMkLst>
        </pc:spChg>
        <pc:spChg chg="mod">
          <ac:chgData name="Li Boxi" userId="8268128b7b4c549d" providerId="LiveId" clId="{9A0EF922-0649-412B-B3AF-DC9BC7848945}" dt="2020-01-27T19:47:52.898" v="6354" actId="255"/>
          <ac:spMkLst>
            <pc:docMk/>
            <pc:sldMk cId="3498246819" sldId="342"/>
            <ac:spMk id="47" creationId="{D023BA34-6198-4E33-B4C9-3E2D38435182}"/>
          </ac:spMkLst>
        </pc:spChg>
        <pc:spChg chg="mod">
          <ac:chgData name="Li Boxi" userId="8268128b7b4c549d" providerId="LiveId" clId="{9A0EF922-0649-412B-B3AF-DC9BC7848945}" dt="2020-01-27T19:48:51.814" v="6364" actId="255"/>
          <ac:spMkLst>
            <pc:docMk/>
            <pc:sldMk cId="3498246819" sldId="342"/>
            <ac:spMk id="52" creationId="{AFF6482E-16CD-4F2A-BA3E-BC80892CF9B4}"/>
          </ac:spMkLst>
        </pc:spChg>
        <pc:spChg chg="mod">
          <ac:chgData name="Li Boxi" userId="8268128b7b4c549d" providerId="LiveId" clId="{9A0EF922-0649-412B-B3AF-DC9BC7848945}" dt="2020-01-27T19:48:36.101" v="6360" actId="255"/>
          <ac:spMkLst>
            <pc:docMk/>
            <pc:sldMk cId="3498246819" sldId="342"/>
            <ac:spMk id="53" creationId="{5594AE07-5321-4774-B741-6C589B0A9E5D}"/>
          </ac:spMkLst>
        </pc:spChg>
        <pc:spChg chg="mod">
          <ac:chgData name="Li Boxi" userId="8268128b7b4c549d" providerId="LiveId" clId="{9A0EF922-0649-412B-B3AF-DC9BC7848945}" dt="2020-01-27T19:48:44.471" v="6362" actId="255"/>
          <ac:spMkLst>
            <pc:docMk/>
            <pc:sldMk cId="3498246819" sldId="342"/>
            <ac:spMk id="55" creationId="{A4DEF1C4-6B76-465B-B3B5-C0ADA8B5C5F2}"/>
          </ac:spMkLst>
        </pc:spChg>
        <pc:spChg chg="mod">
          <ac:chgData name="Li Boxi" userId="8268128b7b4c549d" providerId="LiveId" clId="{9A0EF922-0649-412B-B3AF-DC9BC7848945}" dt="2020-01-27T19:48:27.185" v="6358" actId="255"/>
          <ac:spMkLst>
            <pc:docMk/>
            <pc:sldMk cId="3498246819" sldId="342"/>
            <ac:spMk id="56" creationId="{B617D0FA-DDF5-4EBC-9D86-5B8646301F8F}"/>
          </ac:spMkLst>
        </pc:spChg>
        <pc:spChg chg="mod">
          <ac:chgData name="Li Boxi" userId="8268128b7b4c549d" providerId="LiveId" clId="{9A0EF922-0649-412B-B3AF-DC9BC7848945}" dt="2020-01-27T19:48:31.482" v="6359" actId="255"/>
          <ac:spMkLst>
            <pc:docMk/>
            <pc:sldMk cId="3498246819" sldId="342"/>
            <ac:spMk id="57" creationId="{D1FD2019-B073-4F71-B24D-BE0630477AD1}"/>
          </ac:spMkLst>
        </pc:spChg>
        <pc:grpChg chg="add mod">
          <ac:chgData name="Li Boxi" userId="8268128b7b4c549d" providerId="LiveId" clId="{9A0EF922-0649-412B-B3AF-DC9BC7848945}" dt="2020-01-27T21:55:52.817" v="7580" actId="1076"/>
          <ac:grpSpMkLst>
            <pc:docMk/>
            <pc:sldMk cId="3498246819" sldId="342"/>
            <ac:grpSpMk id="5" creationId="{16DF3E24-3360-4F01-B912-DF9395456369}"/>
          </ac:grpSpMkLst>
        </pc:grpChg>
        <pc:grpChg chg="mod">
          <ac:chgData name="Li Boxi" userId="8268128b7b4c549d" providerId="LiveId" clId="{9A0EF922-0649-412B-B3AF-DC9BC7848945}" dt="2020-01-26T15:43:48.694" v="3531"/>
          <ac:grpSpMkLst>
            <pc:docMk/>
            <pc:sldMk cId="3498246819" sldId="342"/>
            <ac:grpSpMk id="7" creationId="{BC8A0622-F028-4A7F-8DED-DFC104D24268}"/>
          </ac:grpSpMkLst>
        </pc:grpChg>
        <pc:grpChg chg="mod">
          <ac:chgData name="Li Boxi" userId="8268128b7b4c549d" providerId="LiveId" clId="{9A0EF922-0649-412B-B3AF-DC9BC7848945}" dt="2020-01-26T15:13:35.550" v="3096"/>
          <ac:grpSpMkLst>
            <pc:docMk/>
            <pc:sldMk cId="3498246819" sldId="342"/>
            <ac:grpSpMk id="9" creationId="{0678AD59-D530-4451-84A5-E9F58F5D0A7D}"/>
          </ac:grpSpMkLst>
        </pc:grpChg>
        <pc:cxnChg chg="mod">
          <ac:chgData name="Li Boxi" userId="8268128b7b4c549d" providerId="LiveId" clId="{9A0EF922-0649-412B-B3AF-DC9BC7848945}" dt="2020-01-27T19:49:04.100" v="6368" actId="1076"/>
          <ac:cxnSpMkLst>
            <pc:docMk/>
            <pc:sldMk cId="3498246819" sldId="342"/>
            <ac:cxnSpMk id="18" creationId="{A423860C-43B7-4639-81A4-73CB8F315DA3}"/>
          </ac:cxnSpMkLst>
        </pc:cxnChg>
      </pc:sldChg>
      <pc:sldChg chg="addSp modSp">
        <pc:chgData name="Li Boxi" userId="8268128b7b4c549d" providerId="LiveId" clId="{9A0EF922-0649-412B-B3AF-DC9BC7848945}" dt="2020-01-27T22:12:07.827" v="7750" actId="1076"/>
        <pc:sldMkLst>
          <pc:docMk/>
          <pc:sldMk cId="3852715202" sldId="343"/>
        </pc:sldMkLst>
        <pc:spChg chg="add mod">
          <ac:chgData name="Li Boxi" userId="8268128b7b4c549d" providerId="LiveId" clId="{9A0EF922-0649-412B-B3AF-DC9BC7848945}" dt="2020-01-26T14:36:43.651" v="3044" actId="1582"/>
          <ac:spMkLst>
            <pc:docMk/>
            <pc:sldMk cId="3852715202" sldId="343"/>
            <ac:spMk id="2" creationId="{5EDE1074-EA68-4AD1-8312-4BB46491F672}"/>
          </ac:spMkLst>
        </pc:spChg>
        <pc:spChg chg="mod">
          <ac:chgData name="Li Boxi" userId="8268128b7b4c549d" providerId="LiveId" clId="{9A0EF922-0649-412B-B3AF-DC9BC7848945}" dt="2020-01-26T16:14:09.154" v="3731" actId="113"/>
          <ac:spMkLst>
            <pc:docMk/>
            <pc:sldMk cId="3852715202" sldId="343"/>
            <ac:spMk id="3" creationId="{BCEED93D-C894-49C6-81EC-7E3FB6C5B44E}"/>
          </ac:spMkLst>
        </pc:spChg>
        <pc:spChg chg="mod">
          <ac:chgData name="Li Boxi" userId="8268128b7b4c549d" providerId="LiveId" clId="{9A0EF922-0649-412B-B3AF-DC9BC7848945}" dt="2020-01-26T10:34:26.461" v="2516" actId="1076"/>
          <ac:spMkLst>
            <pc:docMk/>
            <pc:sldMk cId="3852715202" sldId="343"/>
            <ac:spMk id="28" creationId="{164940DB-596F-4B11-9A13-E3E33AA781AA}"/>
          </ac:spMkLst>
        </pc:spChg>
        <pc:spChg chg="mod">
          <ac:chgData name="Li Boxi" userId="8268128b7b4c549d" providerId="LiveId" clId="{9A0EF922-0649-412B-B3AF-DC9BC7848945}" dt="2020-01-27T22:12:07.558" v="7749" actId="1076"/>
          <ac:spMkLst>
            <pc:docMk/>
            <pc:sldMk cId="3852715202" sldId="343"/>
            <ac:spMk id="36" creationId="{4F364078-ECDB-4C70-8C0B-D8500BA1B833}"/>
          </ac:spMkLst>
        </pc:spChg>
        <pc:spChg chg="mod">
          <ac:chgData name="Li Boxi" userId="8268128b7b4c549d" providerId="LiveId" clId="{9A0EF922-0649-412B-B3AF-DC9BC7848945}" dt="2020-01-27T22:12:07.827" v="7750" actId="1076"/>
          <ac:spMkLst>
            <pc:docMk/>
            <pc:sldMk cId="3852715202" sldId="343"/>
            <ac:spMk id="37" creationId="{0AEBEA07-16AC-4A40-9724-57E5D1DD8EA4}"/>
          </ac:spMkLst>
        </pc:spChg>
        <pc:spChg chg="mod">
          <ac:chgData name="Li Boxi" userId="8268128b7b4c549d" providerId="LiveId" clId="{9A0EF922-0649-412B-B3AF-DC9BC7848945}" dt="2020-01-27T22:12:06.734" v="7746" actId="1076"/>
          <ac:spMkLst>
            <pc:docMk/>
            <pc:sldMk cId="3852715202" sldId="343"/>
            <ac:spMk id="38" creationId="{193C80AE-C6FB-4FCA-AC5F-FEAD9C905B37}"/>
          </ac:spMkLst>
        </pc:spChg>
        <pc:spChg chg="mod">
          <ac:chgData name="Li Boxi" userId="8268128b7b4c549d" providerId="LiveId" clId="{9A0EF922-0649-412B-B3AF-DC9BC7848945}" dt="2020-01-26T10:35:40.076" v="2557" actId="20577"/>
          <ac:spMkLst>
            <pc:docMk/>
            <pc:sldMk cId="3852715202" sldId="343"/>
            <ac:spMk id="39" creationId="{B82C917E-CE5B-4762-82BD-49C8292CF51B}"/>
          </ac:spMkLst>
        </pc:spChg>
        <pc:spChg chg="mod">
          <ac:chgData name="Li Boxi" userId="8268128b7b4c549d" providerId="LiveId" clId="{9A0EF922-0649-412B-B3AF-DC9BC7848945}" dt="2020-01-26T10:34:15.488" v="2515" actId="1076"/>
          <ac:spMkLst>
            <pc:docMk/>
            <pc:sldMk cId="3852715202" sldId="343"/>
            <ac:spMk id="40" creationId="{CBB2EC68-3193-44BB-8BB8-C8054A5C1837}"/>
          </ac:spMkLst>
        </pc:spChg>
        <pc:spChg chg="mod">
          <ac:chgData name="Li Boxi" userId="8268128b7b4c549d" providerId="LiveId" clId="{9A0EF922-0649-412B-B3AF-DC9BC7848945}" dt="2020-01-26T10:35:12.818" v="2552" actId="1076"/>
          <ac:spMkLst>
            <pc:docMk/>
            <pc:sldMk cId="3852715202" sldId="343"/>
            <ac:spMk id="41" creationId="{9080536F-10A3-4515-A6B2-A35B2FADC7BF}"/>
          </ac:spMkLst>
        </pc:spChg>
        <pc:spChg chg="mod">
          <ac:chgData name="Li Boxi" userId="8268128b7b4c549d" providerId="LiveId" clId="{9A0EF922-0649-412B-B3AF-DC9BC7848945}" dt="2020-01-26T10:34:15.488" v="2515" actId="1076"/>
          <ac:spMkLst>
            <pc:docMk/>
            <pc:sldMk cId="3852715202" sldId="343"/>
            <ac:spMk id="42" creationId="{7CA2C8F0-95A1-442B-9F88-E59E75A22FB2}"/>
          </ac:spMkLst>
        </pc:spChg>
        <pc:spChg chg="mod">
          <ac:chgData name="Li Boxi" userId="8268128b7b4c549d" providerId="LiveId" clId="{9A0EF922-0649-412B-B3AF-DC9BC7848945}" dt="2020-01-26T10:34:15.488" v="2515" actId="1076"/>
          <ac:spMkLst>
            <pc:docMk/>
            <pc:sldMk cId="3852715202" sldId="343"/>
            <ac:spMk id="43" creationId="{C740FB09-8E2C-4D3D-A120-B2A3473BEA7D}"/>
          </ac:spMkLst>
        </pc:spChg>
        <pc:spChg chg="mod">
          <ac:chgData name="Li Boxi" userId="8268128b7b4c549d" providerId="LiveId" clId="{9A0EF922-0649-412B-B3AF-DC9BC7848945}" dt="2020-01-26T10:34:02.509" v="2512" actId="1076"/>
          <ac:spMkLst>
            <pc:docMk/>
            <pc:sldMk cId="3852715202" sldId="343"/>
            <ac:spMk id="46" creationId="{515CE62F-FDA2-4FE6-8351-D659289A8F41}"/>
          </ac:spMkLst>
        </pc:spChg>
        <pc:spChg chg="mod">
          <ac:chgData name="Li Boxi" userId="8268128b7b4c549d" providerId="LiveId" clId="{9A0EF922-0649-412B-B3AF-DC9BC7848945}" dt="2020-01-26T10:33:52.174" v="2509" actId="1076"/>
          <ac:spMkLst>
            <pc:docMk/>
            <pc:sldMk cId="3852715202" sldId="343"/>
            <ac:spMk id="49" creationId="{7CB483EC-03F0-4836-BB81-CFDE0A8D16D1}"/>
          </ac:spMkLst>
        </pc:spChg>
        <pc:grpChg chg="mod">
          <ac:chgData name="Li Boxi" userId="8268128b7b4c549d" providerId="LiveId" clId="{9A0EF922-0649-412B-B3AF-DC9BC7848945}" dt="2020-01-26T10:34:15.488" v="2515" actId="1076"/>
          <ac:grpSpMkLst>
            <pc:docMk/>
            <pc:sldMk cId="3852715202" sldId="343"/>
            <ac:grpSpMk id="33" creationId="{F61CF00D-A80C-4CA2-A644-F676F46E9497}"/>
          </ac:grpSpMkLst>
        </pc:grpChg>
        <pc:picChg chg="mod">
          <ac:chgData name="Li Boxi" userId="8268128b7b4c549d" providerId="LiveId" clId="{9A0EF922-0649-412B-B3AF-DC9BC7848945}" dt="2020-01-27T22:12:07.558" v="7749" actId="1076"/>
          <ac:picMkLst>
            <pc:docMk/>
            <pc:sldMk cId="3852715202" sldId="343"/>
            <ac:picMk id="29" creationId="{A14DB572-3FA0-4F86-AA90-08CAA9111D89}"/>
          </ac:picMkLst>
        </pc:picChg>
        <pc:picChg chg="mod">
          <ac:chgData name="Li Boxi" userId="8268128b7b4c549d" providerId="LiveId" clId="{9A0EF922-0649-412B-B3AF-DC9BC7848945}" dt="2020-01-26T10:35:27.466" v="2555" actId="1076"/>
          <ac:picMkLst>
            <pc:docMk/>
            <pc:sldMk cId="3852715202" sldId="343"/>
            <ac:picMk id="30" creationId="{546D9911-2DC6-4C53-B0D1-D242DF4E9CC8}"/>
          </ac:picMkLst>
        </pc:picChg>
        <pc:picChg chg="mod">
          <ac:chgData name="Li Boxi" userId="8268128b7b4c549d" providerId="LiveId" clId="{9A0EF922-0649-412B-B3AF-DC9BC7848945}" dt="2020-01-27T22:12:07.827" v="7750" actId="1076"/>
          <ac:picMkLst>
            <pc:docMk/>
            <pc:sldMk cId="3852715202" sldId="343"/>
            <ac:picMk id="31" creationId="{F6816A95-0B41-4ADB-8F21-C8D4FA50B798}"/>
          </ac:picMkLst>
        </pc:picChg>
        <pc:picChg chg="mod">
          <ac:chgData name="Li Boxi" userId="8268128b7b4c549d" providerId="LiveId" clId="{9A0EF922-0649-412B-B3AF-DC9BC7848945}" dt="2020-01-26T10:34:15.488" v="2515" actId="1076"/>
          <ac:picMkLst>
            <pc:docMk/>
            <pc:sldMk cId="3852715202" sldId="343"/>
            <ac:picMk id="32" creationId="{B7991BA1-B200-4AB7-9A52-038CD60785C1}"/>
          </ac:picMkLst>
        </pc:picChg>
        <pc:picChg chg="mod">
          <ac:chgData name="Li Boxi" userId="8268128b7b4c549d" providerId="LiveId" clId="{9A0EF922-0649-412B-B3AF-DC9BC7848945}" dt="2020-01-26T14:36:51.727" v="3045" actId="1076"/>
          <ac:picMkLst>
            <pc:docMk/>
            <pc:sldMk cId="3852715202" sldId="343"/>
            <ac:picMk id="44" creationId="{E6696365-2A33-4A50-9801-D2D07EA66D30}"/>
          </ac:picMkLst>
        </pc:picChg>
        <pc:picChg chg="mod">
          <ac:chgData name="Li Boxi" userId="8268128b7b4c549d" providerId="LiveId" clId="{9A0EF922-0649-412B-B3AF-DC9BC7848945}" dt="2020-01-26T10:33:57.776" v="2511" actId="1076"/>
          <ac:picMkLst>
            <pc:docMk/>
            <pc:sldMk cId="3852715202" sldId="343"/>
            <ac:picMk id="45" creationId="{217CAEFC-58C9-43AB-8CFF-F5085ED397CF}"/>
          </ac:picMkLst>
        </pc:picChg>
        <pc:picChg chg="mod">
          <ac:chgData name="Li Boxi" userId="8268128b7b4c549d" providerId="LiveId" clId="{9A0EF922-0649-412B-B3AF-DC9BC7848945}" dt="2020-01-26T10:34:26.461" v="2516" actId="1076"/>
          <ac:picMkLst>
            <pc:docMk/>
            <pc:sldMk cId="3852715202" sldId="343"/>
            <ac:picMk id="47" creationId="{CA1C036B-603B-4857-9FC6-8D5238DE0EA9}"/>
          </ac:picMkLst>
        </pc:picChg>
        <pc:picChg chg="mod">
          <ac:chgData name="Li Boxi" userId="8268128b7b4c549d" providerId="LiveId" clId="{9A0EF922-0649-412B-B3AF-DC9BC7848945}" dt="2020-01-26T10:33:54.783" v="2510" actId="1076"/>
          <ac:picMkLst>
            <pc:docMk/>
            <pc:sldMk cId="3852715202" sldId="343"/>
            <ac:picMk id="48" creationId="{CCC6E563-5541-4D0A-9B9F-3B7815B01E82}"/>
          </ac:picMkLst>
        </pc:picChg>
      </pc:sldChg>
      <pc:sldChg chg="addSp delSp modSp add ord">
        <pc:chgData name="Li Boxi" userId="8268128b7b4c549d" providerId="LiveId" clId="{9A0EF922-0649-412B-B3AF-DC9BC7848945}" dt="2020-01-27T23:42:36.263" v="8510"/>
        <pc:sldMkLst>
          <pc:docMk/>
          <pc:sldMk cId="4035167968" sldId="344"/>
        </pc:sldMkLst>
        <pc:spChg chg="mod">
          <ac:chgData name="Li Boxi" userId="8268128b7b4c549d" providerId="LiveId" clId="{9A0EF922-0649-412B-B3AF-DC9BC7848945}" dt="2020-01-26T14:27:59.987" v="3018"/>
          <ac:spMkLst>
            <pc:docMk/>
            <pc:sldMk cId="4035167968" sldId="344"/>
            <ac:spMk id="3" creationId="{BCEED93D-C894-49C6-81EC-7E3FB6C5B44E}"/>
          </ac:spMkLst>
        </pc:spChg>
        <pc:spChg chg="del">
          <ac:chgData name="Li Boxi" userId="8268128b7b4c549d" providerId="LiveId" clId="{9A0EF922-0649-412B-B3AF-DC9BC7848945}" dt="2020-01-26T14:25:40.157" v="2981" actId="478"/>
          <ac:spMkLst>
            <pc:docMk/>
            <pc:sldMk cId="4035167968" sldId="344"/>
            <ac:spMk id="6" creationId="{1DA654CE-3013-48D9-A28B-B2F9E65DC9A7}"/>
          </ac:spMkLst>
        </pc:spChg>
        <pc:spChg chg="add mod">
          <ac:chgData name="Li Boxi" userId="8268128b7b4c549d" providerId="LiveId" clId="{9A0EF922-0649-412B-B3AF-DC9BC7848945}" dt="2020-01-27T19:46:11.748" v="6346" actId="1076"/>
          <ac:spMkLst>
            <pc:docMk/>
            <pc:sldMk cId="4035167968" sldId="344"/>
            <ac:spMk id="8" creationId="{F56CDAC3-1335-48AC-A30D-7C760FB3E121}"/>
          </ac:spMkLst>
        </pc:spChg>
        <pc:spChg chg="add mod">
          <ac:chgData name="Li Boxi" userId="8268128b7b4c549d" providerId="LiveId" clId="{9A0EF922-0649-412B-B3AF-DC9BC7848945}" dt="2020-01-27T19:46:11.748" v="6346" actId="1076"/>
          <ac:spMkLst>
            <pc:docMk/>
            <pc:sldMk cId="4035167968" sldId="344"/>
            <ac:spMk id="9" creationId="{781F13BA-835B-432F-AD8C-272D33CA98C1}"/>
          </ac:spMkLst>
        </pc:spChg>
        <pc:spChg chg="add mod">
          <ac:chgData name="Li Boxi" userId="8268128b7b4c549d" providerId="LiveId" clId="{9A0EF922-0649-412B-B3AF-DC9BC7848945}" dt="2020-01-27T19:46:11.748" v="6346" actId="1076"/>
          <ac:spMkLst>
            <pc:docMk/>
            <pc:sldMk cId="4035167968" sldId="344"/>
            <ac:spMk id="19" creationId="{EE30572B-D198-4A12-860F-4AA72BE70BF0}"/>
          </ac:spMkLst>
        </pc:spChg>
        <pc:spChg chg="add mod">
          <ac:chgData name="Li Boxi" userId="8268128b7b4c549d" providerId="LiveId" clId="{9A0EF922-0649-412B-B3AF-DC9BC7848945}" dt="2020-01-27T19:46:11.748" v="6346" actId="1076"/>
          <ac:spMkLst>
            <pc:docMk/>
            <pc:sldMk cId="4035167968" sldId="344"/>
            <ac:spMk id="20" creationId="{8EC49D3A-7485-4126-8405-E4465DC2D788}"/>
          </ac:spMkLst>
        </pc:spChg>
        <pc:spChg chg="add mod">
          <ac:chgData name="Li Boxi" userId="8268128b7b4c549d" providerId="LiveId" clId="{9A0EF922-0649-412B-B3AF-DC9BC7848945}" dt="2020-01-27T19:46:11.748" v="6346" actId="1076"/>
          <ac:spMkLst>
            <pc:docMk/>
            <pc:sldMk cId="4035167968" sldId="344"/>
            <ac:spMk id="27" creationId="{BCF5F881-3BC7-4A12-8525-646091D05225}"/>
          </ac:spMkLst>
        </pc:spChg>
        <pc:spChg chg="add mod">
          <ac:chgData name="Li Boxi" userId="8268128b7b4c549d" providerId="LiveId" clId="{9A0EF922-0649-412B-B3AF-DC9BC7848945}" dt="2020-01-26T14:27:33.780" v="3014" actId="1076"/>
          <ac:spMkLst>
            <pc:docMk/>
            <pc:sldMk cId="4035167968" sldId="344"/>
            <ac:spMk id="29" creationId="{7BA8CE23-F9A1-457C-A901-4235A1CCD2B7}"/>
          </ac:spMkLst>
        </pc:spChg>
        <pc:spChg chg="add mod">
          <ac:chgData name="Li Boxi" userId="8268128b7b4c549d" providerId="LiveId" clId="{9A0EF922-0649-412B-B3AF-DC9BC7848945}" dt="2020-01-27T19:46:20.735" v="6349" actId="1076"/>
          <ac:spMkLst>
            <pc:docMk/>
            <pc:sldMk cId="4035167968" sldId="344"/>
            <ac:spMk id="31" creationId="{280547A0-3909-43E1-8041-19FD021244C5}"/>
          </ac:spMkLst>
        </pc:spChg>
        <pc:spChg chg="add del mod">
          <ac:chgData name="Li Boxi" userId="8268128b7b4c549d" providerId="LiveId" clId="{9A0EF922-0649-412B-B3AF-DC9BC7848945}" dt="2020-01-27T19:44:54.579" v="6327" actId="478"/>
          <ac:spMkLst>
            <pc:docMk/>
            <pc:sldMk cId="4035167968" sldId="344"/>
            <ac:spMk id="32" creationId="{A43C428A-2A98-4F04-A564-71AE06B04B2C}"/>
          </ac:spMkLst>
        </pc:spChg>
        <pc:grpChg chg="add mod">
          <ac:chgData name="Li Boxi" userId="8268128b7b4c549d" providerId="LiveId" clId="{9A0EF922-0649-412B-B3AF-DC9BC7848945}" dt="2020-01-27T19:43:18.937" v="6299" actId="164"/>
          <ac:grpSpMkLst>
            <pc:docMk/>
            <pc:sldMk cId="4035167968" sldId="344"/>
            <ac:grpSpMk id="2" creationId="{DE7144A0-948F-4E8B-96C5-0C542B0E7F55}"/>
          </ac:grpSpMkLst>
        </pc:grpChg>
        <pc:grpChg chg="add mod">
          <ac:chgData name="Li Boxi" userId="8268128b7b4c549d" providerId="LiveId" clId="{9A0EF922-0649-412B-B3AF-DC9BC7848945}" dt="2020-01-26T14:27:04.295" v="3006" actId="1076"/>
          <ac:grpSpMkLst>
            <pc:docMk/>
            <pc:sldMk cId="4035167968" sldId="344"/>
            <ac:grpSpMk id="10" creationId="{398E593A-B4A4-47FF-AE2A-FF072D2C5E5D}"/>
          </ac:grpSpMkLst>
        </pc:grpChg>
        <pc:picChg chg="add mod">
          <ac:chgData name="Li Boxi" userId="8268128b7b4c549d" providerId="LiveId" clId="{9A0EF922-0649-412B-B3AF-DC9BC7848945}" dt="2020-01-27T19:46:11.748" v="6346" actId="1076"/>
          <ac:picMkLst>
            <pc:docMk/>
            <pc:sldMk cId="4035167968" sldId="344"/>
            <ac:picMk id="5" creationId="{5EA39A23-AFB1-4ED2-A896-1384ECCF47DF}"/>
          </ac:picMkLst>
        </pc:picChg>
        <pc:picChg chg="add mod">
          <ac:chgData name="Li Boxi" userId="8268128b7b4c549d" providerId="LiveId" clId="{9A0EF922-0649-412B-B3AF-DC9BC7848945}" dt="2020-01-27T19:46:11.748" v="6346" actId="1076"/>
          <ac:picMkLst>
            <pc:docMk/>
            <pc:sldMk cId="4035167968" sldId="344"/>
            <ac:picMk id="7" creationId="{75D59401-FE2E-4478-9700-62B1DB6CD823}"/>
          </ac:picMkLst>
        </pc:picChg>
        <pc:picChg chg="add mod">
          <ac:chgData name="Li Boxi" userId="8268128b7b4c549d" providerId="LiveId" clId="{9A0EF922-0649-412B-B3AF-DC9BC7848945}" dt="2020-01-26T14:27:40.253" v="3017" actId="1076"/>
          <ac:picMkLst>
            <pc:docMk/>
            <pc:sldMk cId="4035167968" sldId="344"/>
            <ac:picMk id="21" creationId="{16981F75-9FCC-494C-BDE1-6D122BA1F62B}"/>
          </ac:picMkLst>
        </pc:picChg>
        <pc:picChg chg="add mod">
          <ac:chgData name="Li Boxi" userId="8268128b7b4c549d" providerId="LiveId" clId="{9A0EF922-0649-412B-B3AF-DC9BC7848945}" dt="2020-01-26T14:27:38.443" v="3016" actId="1076"/>
          <ac:picMkLst>
            <pc:docMk/>
            <pc:sldMk cId="4035167968" sldId="344"/>
            <ac:picMk id="22" creationId="{3E4DAD0D-5510-4F46-8377-1729C4CC0F53}"/>
          </ac:picMkLst>
        </pc:picChg>
        <pc:picChg chg="add mod">
          <ac:chgData name="Li Boxi" userId="8268128b7b4c549d" providerId="LiveId" clId="{9A0EF922-0649-412B-B3AF-DC9BC7848945}" dt="2020-01-26T14:27:11.078" v="3009" actId="1076"/>
          <ac:picMkLst>
            <pc:docMk/>
            <pc:sldMk cId="4035167968" sldId="344"/>
            <ac:picMk id="23" creationId="{B0006255-7294-42FD-B3FE-5DAF72A993AD}"/>
          </ac:picMkLst>
        </pc:picChg>
        <pc:picChg chg="add mod">
          <ac:chgData name="Li Boxi" userId="8268128b7b4c549d" providerId="LiveId" clId="{9A0EF922-0649-412B-B3AF-DC9BC7848945}" dt="2020-01-27T19:46:11.748" v="6346" actId="1076"/>
          <ac:picMkLst>
            <pc:docMk/>
            <pc:sldMk cId="4035167968" sldId="344"/>
            <ac:picMk id="24" creationId="{2B62D2F4-5789-483B-8368-12CB03CD97C5}"/>
          </ac:picMkLst>
        </pc:picChg>
        <pc:picChg chg="add mod">
          <ac:chgData name="Li Boxi" userId="8268128b7b4c549d" providerId="LiveId" clId="{9A0EF922-0649-412B-B3AF-DC9BC7848945}" dt="2020-01-27T19:46:11.748" v="6346" actId="1076"/>
          <ac:picMkLst>
            <pc:docMk/>
            <pc:sldMk cId="4035167968" sldId="344"/>
            <ac:picMk id="25" creationId="{F75FEAE1-CAEF-4455-A604-C0BD309FAD3D}"/>
          </ac:picMkLst>
        </pc:picChg>
        <pc:picChg chg="add mod">
          <ac:chgData name="Li Boxi" userId="8268128b7b4c549d" providerId="LiveId" clId="{9A0EF922-0649-412B-B3AF-DC9BC7848945}" dt="2020-01-26T14:27:36.861" v="3015" actId="1076"/>
          <ac:picMkLst>
            <pc:docMk/>
            <pc:sldMk cId="4035167968" sldId="344"/>
            <ac:picMk id="26" creationId="{29737E76-E72B-4443-9E8E-555E509BC67F}"/>
          </ac:picMkLst>
        </pc:picChg>
        <pc:picChg chg="add mod">
          <ac:chgData name="Li Boxi" userId="8268128b7b4c549d" providerId="LiveId" clId="{9A0EF922-0649-412B-B3AF-DC9BC7848945}" dt="2020-01-27T19:46:11.748" v="6346" actId="1076"/>
          <ac:picMkLst>
            <pc:docMk/>
            <pc:sldMk cId="4035167968" sldId="344"/>
            <ac:picMk id="28" creationId="{96C3FDEB-5F99-4B8E-84D1-4EEF98DB6A44}"/>
          </ac:picMkLst>
        </pc:picChg>
        <pc:picChg chg="add mod">
          <ac:chgData name="Li Boxi" userId="8268128b7b4c549d" providerId="LiveId" clId="{9A0EF922-0649-412B-B3AF-DC9BC7848945}" dt="2020-01-27T19:46:11.748" v="6346" actId="1076"/>
          <ac:picMkLst>
            <pc:docMk/>
            <pc:sldMk cId="4035167968" sldId="344"/>
            <ac:picMk id="30" creationId="{1E528448-46AE-45DE-9320-B2970C4C8F94}"/>
          </ac:picMkLst>
        </pc:picChg>
      </pc:sldChg>
      <pc:sldChg chg="modSp add">
        <pc:chgData name="Li Boxi" userId="8268128b7b4c549d" providerId="LiveId" clId="{9A0EF922-0649-412B-B3AF-DC9BC7848945}" dt="2020-01-26T19:59:51.183" v="4697" actId="20577"/>
        <pc:sldMkLst>
          <pc:docMk/>
          <pc:sldMk cId="2692967391" sldId="345"/>
        </pc:sldMkLst>
        <pc:spChg chg="mod">
          <ac:chgData name="Li Boxi" userId="8268128b7b4c549d" providerId="LiveId" clId="{9A0EF922-0649-412B-B3AF-DC9BC7848945}" dt="2020-01-26T19:59:51.183" v="4697" actId="20577"/>
          <ac:spMkLst>
            <pc:docMk/>
            <pc:sldMk cId="2692967391" sldId="345"/>
            <ac:spMk id="5" creationId="{96F3D1B8-E847-46F6-8516-997777CB6F07}"/>
          </ac:spMkLst>
        </pc:spChg>
      </pc:sldChg>
      <pc:sldChg chg="addSp delSp modSp add modNotesTx">
        <pc:chgData name="Li Boxi" userId="8268128b7b4c549d" providerId="LiveId" clId="{9A0EF922-0649-412B-B3AF-DC9BC7848945}" dt="2020-01-27T22:12:25.220" v="7751" actId="20577"/>
        <pc:sldMkLst>
          <pc:docMk/>
          <pc:sldMk cId="478163547" sldId="346"/>
        </pc:sldMkLst>
        <pc:spChg chg="mod">
          <ac:chgData name="Li Boxi" userId="8268128b7b4c549d" providerId="LiveId" clId="{9A0EF922-0649-412B-B3AF-DC9BC7848945}" dt="2020-01-26T20:27:12.303" v="5003" actId="20577"/>
          <ac:spMkLst>
            <pc:docMk/>
            <pc:sldMk cId="478163547" sldId="346"/>
            <ac:spMk id="2" creationId="{2CDC9C29-4AED-44EE-BDB0-FC737750440E}"/>
          </ac:spMkLst>
        </pc:spChg>
        <pc:spChg chg="add del mod">
          <ac:chgData name="Li Boxi" userId="8268128b7b4c549d" providerId="LiveId" clId="{9A0EF922-0649-412B-B3AF-DC9BC7848945}" dt="2020-01-27T20:07:25.480" v="6584" actId="478"/>
          <ac:spMkLst>
            <pc:docMk/>
            <pc:sldMk cId="478163547" sldId="346"/>
            <ac:spMk id="3" creationId="{3323273D-FDD1-4782-B6A2-7E83768895D9}"/>
          </ac:spMkLst>
        </pc:spChg>
        <pc:spChg chg="del">
          <ac:chgData name="Li Boxi" userId="8268128b7b4c549d" providerId="LiveId" clId="{9A0EF922-0649-412B-B3AF-DC9BC7848945}" dt="2020-01-26T20:10:54.992" v="4816" actId="478"/>
          <ac:spMkLst>
            <pc:docMk/>
            <pc:sldMk cId="478163547" sldId="346"/>
            <ac:spMk id="3" creationId="{3CC3B172-4390-4220-8911-59D98B64D5A6}"/>
          </ac:spMkLst>
        </pc:spChg>
        <pc:spChg chg="add del mod">
          <ac:chgData name="Li Boxi" userId="8268128b7b4c549d" providerId="LiveId" clId="{9A0EF922-0649-412B-B3AF-DC9BC7848945}" dt="2020-01-26T20:26:13.456" v="4958" actId="478"/>
          <ac:spMkLst>
            <pc:docMk/>
            <pc:sldMk cId="478163547" sldId="346"/>
            <ac:spMk id="7" creationId="{2EED0FB1-460F-4B01-9223-834B50EED264}"/>
          </ac:spMkLst>
        </pc:spChg>
        <pc:spChg chg="add del mod">
          <ac:chgData name="Li Boxi" userId="8268128b7b4c549d" providerId="LiveId" clId="{9A0EF922-0649-412B-B3AF-DC9BC7848945}" dt="2020-01-26T20:22:01.987" v="4939" actId="478"/>
          <ac:spMkLst>
            <pc:docMk/>
            <pc:sldMk cId="478163547" sldId="346"/>
            <ac:spMk id="12" creationId="{D6C156D9-1665-456D-AA06-8E4B8835036D}"/>
          </ac:spMkLst>
        </pc:spChg>
        <pc:spChg chg="add del mod">
          <ac:chgData name="Li Boxi" userId="8268128b7b4c549d" providerId="LiveId" clId="{9A0EF922-0649-412B-B3AF-DC9BC7848945}" dt="2020-01-26T20:21:54.400" v="4936" actId="478"/>
          <ac:spMkLst>
            <pc:docMk/>
            <pc:sldMk cId="478163547" sldId="346"/>
            <ac:spMk id="13" creationId="{3C3E0D00-F5FC-4D6F-9C94-EAFD9668A899}"/>
          </ac:spMkLst>
        </pc:spChg>
        <pc:spChg chg="add mod">
          <ac:chgData name="Li Boxi" userId="8268128b7b4c549d" providerId="LiveId" clId="{9A0EF922-0649-412B-B3AF-DC9BC7848945}" dt="2020-01-27T20:10:04.122" v="6618" actId="1076"/>
          <ac:spMkLst>
            <pc:docMk/>
            <pc:sldMk cId="478163547" sldId="346"/>
            <ac:spMk id="14" creationId="{1167F2FC-FB87-41EA-AC7F-147594F00630}"/>
          </ac:spMkLst>
        </pc:spChg>
        <pc:spChg chg="add mod">
          <ac:chgData name="Li Boxi" userId="8268128b7b4c549d" providerId="LiveId" clId="{9A0EF922-0649-412B-B3AF-DC9BC7848945}" dt="2020-01-27T20:08:46.902" v="6598" actId="1076"/>
          <ac:spMkLst>
            <pc:docMk/>
            <pc:sldMk cId="478163547" sldId="346"/>
            <ac:spMk id="15" creationId="{81EC5721-7DAE-46C0-9D01-65AF189E3272}"/>
          </ac:spMkLst>
        </pc:spChg>
        <pc:spChg chg="add mod">
          <ac:chgData name="Li Boxi" userId="8268128b7b4c549d" providerId="LiveId" clId="{9A0EF922-0649-412B-B3AF-DC9BC7848945}" dt="2020-01-27T22:12:25.220" v="7751" actId="20577"/>
          <ac:spMkLst>
            <pc:docMk/>
            <pc:sldMk cId="478163547" sldId="346"/>
            <ac:spMk id="16" creationId="{78F0C4E1-08E9-47CF-B6F5-ABBB58942664}"/>
          </ac:spMkLst>
        </pc:spChg>
        <pc:spChg chg="add mod">
          <ac:chgData name="Li Boxi" userId="8268128b7b4c549d" providerId="LiveId" clId="{9A0EF922-0649-412B-B3AF-DC9BC7848945}" dt="2020-01-27T20:08:46.902" v="6598" actId="1076"/>
          <ac:spMkLst>
            <pc:docMk/>
            <pc:sldMk cId="478163547" sldId="346"/>
            <ac:spMk id="18" creationId="{283086FE-92D0-4442-BE37-128BA3647C37}"/>
          </ac:spMkLst>
        </pc:spChg>
        <pc:grpChg chg="add mod">
          <ac:chgData name="Li Boxi" userId="8268128b7b4c549d" providerId="LiveId" clId="{9A0EF922-0649-412B-B3AF-DC9BC7848945}" dt="2020-01-27T20:08:46.902" v="6598" actId="1076"/>
          <ac:grpSpMkLst>
            <pc:docMk/>
            <pc:sldMk cId="478163547" sldId="346"/>
            <ac:grpSpMk id="19" creationId="{23D1ED1C-1EEF-4EE4-9650-386BB0047F29}"/>
          </ac:grpSpMkLst>
        </pc:grpChg>
        <pc:picChg chg="add mod">
          <ac:chgData name="Li Boxi" userId="8268128b7b4c549d" providerId="LiveId" clId="{9A0EF922-0649-412B-B3AF-DC9BC7848945}" dt="2020-01-27T20:08:46.902" v="6598" actId="1076"/>
          <ac:picMkLst>
            <pc:docMk/>
            <pc:sldMk cId="478163547" sldId="346"/>
            <ac:picMk id="6" creationId="{03BBC144-3463-4579-9C72-721384129F77}"/>
          </ac:picMkLst>
        </pc:picChg>
        <pc:picChg chg="add mod">
          <ac:chgData name="Li Boxi" userId="8268128b7b4c549d" providerId="LiveId" clId="{9A0EF922-0649-412B-B3AF-DC9BC7848945}" dt="2020-01-27T20:09:39.489" v="6611" actId="1076"/>
          <ac:picMkLst>
            <pc:docMk/>
            <pc:sldMk cId="478163547" sldId="346"/>
            <ac:picMk id="9" creationId="{91C9C618-C605-454B-AFE5-A4E9C8118AA4}"/>
          </ac:picMkLst>
        </pc:picChg>
        <pc:picChg chg="add mod">
          <ac:chgData name="Li Boxi" userId="8268128b7b4c549d" providerId="LiveId" clId="{9A0EF922-0649-412B-B3AF-DC9BC7848945}" dt="2020-01-27T20:08:46.902" v="6598" actId="1076"/>
          <ac:picMkLst>
            <pc:docMk/>
            <pc:sldMk cId="478163547" sldId="346"/>
            <ac:picMk id="11" creationId="{E063CDA0-65E1-41A5-BC6D-13449EF69215}"/>
          </ac:picMkLst>
        </pc:picChg>
        <pc:picChg chg="add mod">
          <ac:chgData name="Li Boxi" userId="8268128b7b4c549d" providerId="LiveId" clId="{9A0EF922-0649-412B-B3AF-DC9BC7848945}" dt="2020-01-27T20:08:46.902" v="6598" actId="1076"/>
          <ac:picMkLst>
            <pc:docMk/>
            <pc:sldMk cId="478163547" sldId="346"/>
            <ac:picMk id="17" creationId="{BD0DE04A-0C5B-45DD-A9F8-1542CA7BF3AE}"/>
          </ac:picMkLst>
        </pc:picChg>
      </pc:sldChg>
      <pc:sldChg chg="add del">
        <pc:chgData name="Li Boxi" userId="8268128b7b4c549d" providerId="LiveId" clId="{9A0EF922-0649-412B-B3AF-DC9BC7848945}" dt="2020-01-26T20:10:49.408" v="4814"/>
        <pc:sldMkLst>
          <pc:docMk/>
          <pc:sldMk cId="3172527916" sldId="346"/>
        </pc:sldMkLst>
      </pc:sldChg>
      <pc:sldChg chg="add del">
        <pc:chgData name="Li Boxi" userId="8268128b7b4c549d" providerId="LiveId" clId="{9A0EF922-0649-412B-B3AF-DC9BC7848945}" dt="2020-01-26T22:17:34.121" v="5712"/>
        <pc:sldMkLst>
          <pc:docMk/>
          <pc:sldMk cId="2878963695" sldId="347"/>
        </pc:sldMkLst>
      </pc:sldChg>
      <pc:sldChg chg="addSp delSp modSp add ord">
        <pc:chgData name="Li Boxi" userId="8268128b7b4c549d" providerId="LiveId" clId="{9A0EF922-0649-412B-B3AF-DC9BC7848945}" dt="2020-01-28T09:33:24.294" v="8634" actId="1076"/>
        <pc:sldMkLst>
          <pc:docMk/>
          <pc:sldMk cId="4015710130" sldId="347"/>
        </pc:sldMkLst>
        <pc:spChg chg="mod">
          <ac:chgData name="Li Boxi" userId="8268128b7b4c549d" providerId="LiveId" clId="{9A0EF922-0649-412B-B3AF-DC9BC7848945}" dt="2020-01-26T22:20:52.584" v="5792" actId="20577"/>
          <ac:spMkLst>
            <pc:docMk/>
            <pc:sldMk cId="4015710130" sldId="347"/>
            <ac:spMk id="2" creationId="{6CC4F708-9411-49DD-8AFD-25005C10FD4F}"/>
          </ac:spMkLst>
        </pc:spChg>
        <pc:spChg chg="del">
          <ac:chgData name="Li Boxi" userId="8268128b7b4c549d" providerId="LiveId" clId="{9A0EF922-0649-412B-B3AF-DC9BC7848945}" dt="2020-01-26T22:20:56.721" v="5793" actId="478"/>
          <ac:spMkLst>
            <pc:docMk/>
            <pc:sldMk cId="4015710130" sldId="347"/>
            <ac:spMk id="3" creationId="{C6E35C07-07D0-42C5-9F5B-9EC1B22EC9FE}"/>
          </ac:spMkLst>
        </pc:spChg>
        <pc:picChg chg="add del mod">
          <ac:chgData name="Li Boxi" userId="8268128b7b4c549d" providerId="LiveId" clId="{9A0EF922-0649-412B-B3AF-DC9BC7848945}" dt="2020-01-28T09:30:31.747" v="8593" actId="478"/>
          <ac:picMkLst>
            <pc:docMk/>
            <pc:sldMk cId="4015710130" sldId="347"/>
            <ac:picMk id="1026" creationId="{25C57151-B45C-449F-8BB1-438944C14150}"/>
          </ac:picMkLst>
        </pc:picChg>
        <pc:picChg chg="add mod">
          <ac:chgData name="Li Boxi" userId="8268128b7b4c549d" providerId="LiveId" clId="{9A0EF922-0649-412B-B3AF-DC9BC7848945}" dt="2020-01-28T09:33:24.294" v="8634" actId="1076"/>
          <ac:picMkLst>
            <pc:docMk/>
            <pc:sldMk cId="4015710130" sldId="347"/>
            <ac:picMk id="1028" creationId="{CAF3D209-99AB-4676-B995-8EB732DDE545}"/>
          </ac:picMkLst>
        </pc:picChg>
        <pc:picChg chg="add mod">
          <ac:chgData name="Li Boxi" userId="8268128b7b4c549d" providerId="LiveId" clId="{9A0EF922-0649-412B-B3AF-DC9BC7848945}" dt="2020-01-28T09:31:43.688" v="8610" actId="14100"/>
          <ac:picMkLst>
            <pc:docMk/>
            <pc:sldMk cId="4015710130" sldId="347"/>
            <ac:picMk id="1030" creationId="{98B1F2CE-3F4F-4CB2-9E1D-959FCF70FF27}"/>
          </ac:picMkLst>
        </pc:picChg>
        <pc:picChg chg="add mod">
          <ac:chgData name="Li Boxi" userId="8268128b7b4c549d" providerId="LiveId" clId="{9A0EF922-0649-412B-B3AF-DC9BC7848945}" dt="2020-01-28T09:33:17.857" v="8631" actId="1076"/>
          <ac:picMkLst>
            <pc:docMk/>
            <pc:sldMk cId="4015710130" sldId="347"/>
            <ac:picMk id="1032" creationId="{BD2F1E86-53F0-4393-9894-3877FDA7E96F}"/>
          </ac:picMkLst>
        </pc:picChg>
        <pc:picChg chg="add mod">
          <ac:chgData name="Li Boxi" userId="8268128b7b4c549d" providerId="LiveId" clId="{9A0EF922-0649-412B-B3AF-DC9BC7848945}" dt="2020-01-28T09:32:43.588" v="8625" actId="1076"/>
          <ac:picMkLst>
            <pc:docMk/>
            <pc:sldMk cId="4015710130" sldId="347"/>
            <ac:picMk id="1034" creationId="{0F0389EE-92BB-41FF-A9D2-445CF6367C82}"/>
          </ac:picMkLst>
        </pc:picChg>
        <pc:picChg chg="add mod">
          <ac:chgData name="Li Boxi" userId="8268128b7b4c549d" providerId="LiveId" clId="{9A0EF922-0649-412B-B3AF-DC9BC7848945}" dt="2020-01-28T09:33:19.409" v="8632" actId="1076"/>
          <ac:picMkLst>
            <pc:docMk/>
            <pc:sldMk cId="4015710130" sldId="347"/>
            <ac:picMk id="1036" creationId="{B10E3A9D-DFCE-4F6E-A9D8-F43971781E9B}"/>
          </ac:picMkLst>
        </pc:picChg>
      </pc:sldChg>
      <pc:sldChg chg="modSp add del ord">
        <pc:chgData name="Li Boxi" userId="8268128b7b4c549d" providerId="LiveId" clId="{9A0EF922-0649-412B-B3AF-DC9BC7848945}" dt="2020-01-27T23:02:52.715" v="8494" actId="47"/>
        <pc:sldMkLst>
          <pc:docMk/>
          <pc:sldMk cId="3104677998" sldId="348"/>
        </pc:sldMkLst>
        <pc:spChg chg="mod">
          <ac:chgData name="Li Boxi" userId="8268128b7b4c549d" providerId="LiveId" clId="{9A0EF922-0649-412B-B3AF-DC9BC7848945}" dt="2020-01-26T23:28:16.369" v="6026" actId="20577"/>
          <ac:spMkLst>
            <pc:docMk/>
            <pc:sldMk cId="3104677998" sldId="348"/>
            <ac:spMk id="2" creationId="{BBB0D080-F3A3-4557-9EBF-D7436F5DE036}"/>
          </ac:spMkLst>
        </pc:spChg>
      </pc:sldChg>
      <pc:sldChg chg="modSp add">
        <pc:chgData name="Li Boxi" userId="8268128b7b4c549d" providerId="LiveId" clId="{9A0EF922-0649-412B-B3AF-DC9BC7848945}" dt="2020-01-27T22:04:36.385" v="7712" actId="20577"/>
        <pc:sldMkLst>
          <pc:docMk/>
          <pc:sldMk cId="1882704650" sldId="349"/>
        </pc:sldMkLst>
        <pc:spChg chg="mod">
          <ac:chgData name="Li Boxi" userId="8268128b7b4c549d" providerId="LiveId" clId="{9A0EF922-0649-412B-B3AF-DC9BC7848945}" dt="2020-01-27T22:04:36.385" v="7712" actId="20577"/>
          <ac:spMkLst>
            <pc:docMk/>
            <pc:sldMk cId="1882704650" sldId="349"/>
            <ac:spMk id="5" creationId="{96F3D1B8-E847-46F6-8516-997777CB6F07}"/>
          </ac:spMkLst>
        </pc:spChg>
      </pc:sldChg>
      <pc:sldChg chg="addSp delSp modSp add">
        <pc:chgData name="Li Boxi" userId="8268128b7b4c549d" providerId="LiveId" clId="{9A0EF922-0649-412B-B3AF-DC9BC7848945}" dt="2020-01-27T23:02:01.387" v="8493" actId="14100"/>
        <pc:sldMkLst>
          <pc:docMk/>
          <pc:sldMk cId="1614397576" sldId="350"/>
        </pc:sldMkLst>
        <pc:spChg chg="mod">
          <ac:chgData name="Li Boxi" userId="8268128b7b4c549d" providerId="LiveId" clId="{9A0EF922-0649-412B-B3AF-DC9BC7848945}" dt="2020-01-27T22:57:28.689" v="8437" actId="20577"/>
          <ac:spMkLst>
            <pc:docMk/>
            <pc:sldMk cId="1614397576" sldId="350"/>
            <ac:spMk id="2" creationId="{404DE403-16DD-402C-9ED8-895588477D1A}"/>
          </ac:spMkLst>
        </pc:spChg>
        <pc:spChg chg="del">
          <ac:chgData name="Li Boxi" userId="8268128b7b4c549d" providerId="LiveId" clId="{9A0EF922-0649-412B-B3AF-DC9BC7848945}" dt="2020-01-27T22:46:10.325" v="8230" actId="478"/>
          <ac:spMkLst>
            <pc:docMk/>
            <pc:sldMk cId="1614397576" sldId="350"/>
            <ac:spMk id="3" creationId="{D0232513-29A2-4E04-8A71-6E30C7BB22FA}"/>
          </ac:spMkLst>
        </pc:spChg>
        <pc:spChg chg="add mod">
          <ac:chgData name="Li Boxi" userId="8268128b7b4c549d" providerId="LiveId" clId="{9A0EF922-0649-412B-B3AF-DC9BC7848945}" dt="2020-01-27T23:02:01.387" v="8493" actId="14100"/>
          <ac:spMkLst>
            <pc:docMk/>
            <pc:sldMk cId="1614397576" sldId="350"/>
            <ac:spMk id="5" creationId="{DC2D3EA9-8F8F-4116-A19A-8AE1C2D31E3A}"/>
          </ac:spMkLst>
        </pc:spChg>
        <pc:spChg chg="add mod">
          <ac:chgData name="Li Boxi" userId="8268128b7b4c549d" providerId="LiveId" clId="{9A0EF922-0649-412B-B3AF-DC9BC7848945}" dt="2020-01-27T22:57:37.704" v="8438" actId="1076"/>
          <ac:spMkLst>
            <pc:docMk/>
            <pc:sldMk cId="1614397576" sldId="350"/>
            <ac:spMk id="6" creationId="{6FD368E3-BBC4-4B3E-9D69-FE45194E6A89}"/>
          </ac:spMkLst>
        </pc:spChg>
        <pc:spChg chg="add mod">
          <ac:chgData name="Li Boxi" userId="8268128b7b4c549d" providerId="LiveId" clId="{9A0EF922-0649-412B-B3AF-DC9BC7848945}" dt="2020-01-27T22:57:44.931" v="8439" actId="1076"/>
          <ac:spMkLst>
            <pc:docMk/>
            <pc:sldMk cId="1614397576" sldId="350"/>
            <ac:spMk id="7" creationId="{193F06D1-4665-484F-BBA9-F667D991FE41}"/>
          </ac:spMkLst>
        </pc:spChg>
        <pc:spChg chg="add del">
          <ac:chgData name="Li Boxi" userId="8268128b7b4c549d" providerId="LiveId" clId="{9A0EF922-0649-412B-B3AF-DC9BC7848945}" dt="2020-01-27T22:50:30.494" v="8352"/>
          <ac:spMkLst>
            <pc:docMk/>
            <pc:sldMk cId="1614397576" sldId="350"/>
            <ac:spMk id="14" creationId="{71980AA1-9F12-4B14-BC7C-BF6CC8ADD6DA}"/>
          </ac:spMkLst>
        </pc:spChg>
        <pc:spChg chg="add mod">
          <ac:chgData name="Li Boxi" userId="8268128b7b4c549d" providerId="LiveId" clId="{9A0EF922-0649-412B-B3AF-DC9BC7848945}" dt="2020-01-27T22:56:15.589" v="8425" actId="1076"/>
          <ac:spMkLst>
            <pc:docMk/>
            <pc:sldMk cId="1614397576" sldId="350"/>
            <ac:spMk id="15" creationId="{584A5BF1-4960-493D-9EAD-46600E4F6D55}"/>
          </ac:spMkLst>
        </pc:spChg>
        <pc:spChg chg="add mod">
          <ac:chgData name="Li Boxi" userId="8268128b7b4c549d" providerId="LiveId" clId="{9A0EF922-0649-412B-B3AF-DC9BC7848945}" dt="2020-01-27T22:59:09.161" v="8489" actId="1076"/>
          <ac:spMkLst>
            <pc:docMk/>
            <pc:sldMk cId="1614397576" sldId="350"/>
            <ac:spMk id="16" creationId="{2AF5AEBB-B572-45D8-8111-85190F9E4B29}"/>
          </ac:spMkLst>
        </pc:spChg>
        <pc:picChg chg="add mod">
          <ac:chgData name="Li Boxi" userId="8268128b7b4c549d" providerId="LiveId" clId="{9A0EF922-0649-412B-B3AF-DC9BC7848945}" dt="2020-01-27T22:46:08.773" v="8229" actId="1076"/>
          <ac:picMkLst>
            <pc:docMk/>
            <pc:sldMk cId="1614397576" sldId="350"/>
            <ac:picMk id="8" creationId="{D02511A9-E214-4D85-BA8B-143F6F8EC44C}"/>
          </ac:picMkLst>
        </pc:picChg>
        <pc:picChg chg="add mod">
          <ac:chgData name="Li Boxi" userId="8268128b7b4c549d" providerId="LiveId" clId="{9A0EF922-0649-412B-B3AF-DC9BC7848945}" dt="2020-01-27T22:46:25.691" v="8262" actId="14100"/>
          <ac:picMkLst>
            <pc:docMk/>
            <pc:sldMk cId="1614397576" sldId="350"/>
            <ac:picMk id="9" creationId="{3BDDB00A-9C7B-4DDC-B18B-52AAA0492905}"/>
          </ac:picMkLst>
        </pc:picChg>
        <pc:picChg chg="add mod">
          <ac:chgData name="Li Boxi" userId="8268128b7b4c549d" providerId="LiveId" clId="{9A0EF922-0649-412B-B3AF-DC9BC7848945}" dt="2020-01-27T22:57:44.931" v="8439" actId="1076"/>
          <ac:picMkLst>
            <pc:docMk/>
            <pc:sldMk cId="1614397576" sldId="350"/>
            <ac:picMk id="11" creationId="{45165D56-A941-41B3-82B3-06B821AE108C}"/>
          </ac:picMkLst>
        </pc:picChg>
        <pc:picChg chg="add mod">
          <ac:chgData name="Li Boxi" userId="8268128b7b4c549d" providerId="LiveId" clId="{9A0EF922-0649-412B-B3AF-DC9BC7848945}" dt="2020-01-27T22:58:34.835" v="8444" actId="1076"/>
          <ac:picMkLst>
            <pc:docMk/>
            <pc:sldMk cId="1614397576" sldId="350"/>
            <ac:picMk id="13" creationId="{2AD1F1D3-A24C-44C6-BB19-279F552F7211}"/>
          </ac:picMkLst>
        </pc:picChg>
      </pc:sldChg>
      <pc:sldChg chg="addSp delSp modSp add">
        <pc:chgData name="Li Boxi" userId="8268128b7b4c549d" providerId="LiveId" clId="{9A0EF922-0649-412B-B3AF-DC9BC7848945}" dt="2020-01-28T09:30:03.204" v="8587" actId="20577"/>
        <pc:sldMkLst>
          <pc:docMk/>
          <pc:sldMk cId="748548589" sldId="351"/>
        </pc:sldMkLst>
        <pc:spChg chg="mod">
          <ac:chgData name="Li Boxi" userId="8268128b7b4c549d" providerId="LiveId" clId="{9A0EF922-0649-412B-B3AF-DC9BC7848945}" dt="2020-01-28T09:30:03.204" v="8587" actId="20577"/>
          <ac:spMkLst>
            <pc:docMk/>
            <pc:sldMk cId="748548589" sldId="351"/>
            <ac:spMk id="2" creationId="{891EB31E-9FD3-4DF6-ADB7-4F61692CC11B}"/>
          </ac:spMkLst>
        </pc:spChg>
        <pc:spChg chg="add del">
          <ac:chgData name="Li Boxi" userId="8268128b7b4c549d" providerId="LiveId" clId="{9A0EF922-0649-412B-B3AF-DC9BC7848945}" dt="2020-01-28T09:06:26.818" v="8533" actId="931"/>
          <ac:spMkLst>
            <pc:docMk/>
            <pc:sldMk cId="748548589" sldId="351"/>
            <ac:spMk id="3" creationId="{69E2844D-9FFD-402E-8EFB-6922C028253F}"/>
          </ac:spMkLst>
        </pc:spChg>
        <pc:spChg chg="add mod">
          <ac:chgData name="Li Boxi" userId="8268128b7b4c549d" providerId="LiveId" clId="{9A0EF922-0649-412B-B3AF-DC9BC7848945}" dt="2020-01-28T09:29:14.737" v="8577" actId="1076"/>
          <ac:spMkLst>
            <pc:docMk/>
            <pc:sldMk cId="748548589" sldId="351"/>
            <ac:spMk id="7" creationId="{65C8EE08-02F4-4064-8B9A-FD78355A24F1}"/>
          </ac:spMkLst>
        </pc:spChg>
        <pc:picChg chg="add mod">
          <ac:chgData name="Li Boxi" userId="8268128b7b4c549d" providerId="LiveId" clId="{9A0EF922-0649-412B-B3AF-DC9BC7848945}" dt="2020-01-28T09:06:35.953" v="8536" actId="1076"/>
          <ac:picMkLst>
            <pc:docMk/>
            <pc:sldMk cId="748548589" sldId="351"/>
            <ac:picMk id="6" creationId="{CD001748-17CB-4FFA-9874-ABE24187D667}"/>
          </ac:picMkLst>
        </pc:picChg>
        <pc:picChg chg="add mod">
          <ac:chgData name="Li Boxi" userId="8268128b7b4c549d" providerId="LiveId" clId="{9A0EF922-0649-412B-B3AF-DC9BC7848945}" dt="2020-01-28T09:29:16.088" v="8578" actId="1076"/>
          <ac:picMkLst>
            <pc:docMk/>
            <pc:sldMk cId="748548589" sldId="351"/>
            <ac:picMk id="9" creationId="{C0A2D670-8C9A-4615-8CCF-70B63DD3F4EF}"/>
          </ac:picMkLst>
        </pc:picChg>
      </pc:sldChg>
      <pc:sldChg chg="addSp delSp modSp add">
        <pc:chgData name="Li Boxi" userId="8268128b7b4c549d" providerId="LiveId" clId="{9A0EF922-0649-412B-B3AF-DC9BC7848945}" dt="2020-01-29T17:06:40.742" v="8701" actId="1076"/>
        <pc:sldMkLst>
          <pc:docMk/>
          <pc:sldMk cId="3763545389" sldId="352"/>
        </pc:sldMkLst>
        <pc:spChg chg="mod">
          <ac:chgData name="Li Boxi" userId="8268128b7b4c549d" providerId="LiveId" clId="{9A0EF922-0649-412B-B3AF-DC9BC7848945}" dt="2020-01-28T09:41:21.252" v="8684" actId="20577"/>
          <ac:spMkLst>
            <pc:docMk/>
            <pc:sldMk cId="3763545389" sldId="352"/>
            <ac:spMk id="2" creationId="{2058AF24-0F00-41F7-BA38-FA6C881538FE}"/>
          </ac:spMkLst>
        </pc:spChg>
        <pc:spChg chg="add mod">
          <ac:chgData name="Li Boxi" userId="8268128b7b4c549d" providerId="LiveId" clId="{9A0EF922-0649-412B-B3AF-DC9BC7848945}" dt="2020-01-29T17:06:40.742" v="8701" actId="1076"/>
          <ac:spMkLst>
            <pc:docMk/>
            <pc:sldMk cId="3763545389" sldId="352"/>
            <ac:spMk id="3" creationId="{5FBAE81B-4036-467D-9B7B-06AE48398C3D}"/>
          </ac:spMkLst>
        </pc:spChg>
        <pc:spChg chg="del">
          <ac:chgData name="Li Boxi" userId="8268128b7b4c549d" providerId="LiveId" clId="{9A0EF922-0649-412B-B3AF-DC9BC7848945}" dt="2020-01-28T09:39:22.983" v="8635" actId="931"/>
          <ac:spMkLst>
            <pc:docMk/>
            <pc:sldMk cId="3763545389" sldId="352"/>
            <ac:spMk id="3" creationId="{F8F2980B-66B5-4E57-AF4A-3F4CA943CF54}"/>
          </ac:spMkLst>
        </pc:spChg>
        <pc:spChg chg="add del mod">
          <ac:chgData name="Li Boxi" userId="8268128b7b4c549d" providerId="LiveId" clId="{9A0EF922-0649-412B-B3AF-DC9BC7848945}" dt="2020-01-28T09:39:32.559" v="8640" actId="21"/>
          <ac:spMkLst>
            <pc:docMk/>
            <pc:sldMk cId="3763545389" sldId="352"/>
            <ac:spMk id="8" creationId="{0B6074E3-7C93-451A-BFB8-ED2A5352E132}"/>
          </ac:spMkLst>
        </pc:spChg>
        <pc:spChg chg="add del mod">
          <ac:chgData name="Li Boxi" userId="8268128b7b4c549d" providerId="LiveId" clId="{9A0EF922-0649-412B-B3AF-DC9BC7848945}" dt="2020-01-28T09:45:43.564" v="8697" actId="478"/>
          <ac:spMkLst>
            <pc:docMk/>
            <pc:sldMk cId="3763545389" sldId="352"/>
            <ac:spMk id="16" creationId="{6452CD39-118F-47F2-9BCA-20B711540E9F}"/>
          </ac:spMkLst>
        </pc:spChg>
        <pc:picChg chg="add del mod modCrop">
          <ac:chgData name="Li Boxi" userId="8268128b7b4c549d" providerId="LiveId" clId="{9A0EF922-0649-412B-B3AF-DC9BC7848945}" dt="2020-01-28T09:45:33.455" v="8694" actId="478"/>
          <ac:picMkLst>
            <pc:docMk/>
            <pc:sldMk cId="3763545389" sldId="352"/>
            <ac:picMk id="6" creationId="{72224505-7252-4AE9-9803-6A55DEF52868}"/>
          </ac:picMkLst>
        </pc:picChg>
        <pc:picChg chg="add mod">
          <ac:chgData name="Li Boxi" userId="8268128b7b4c549d" providerId="LiveId" clId="{9A0EF922-0649-412B-B3AF-DC9BC7848945}" dt="2020-01-28T09:41:01.871" v="8658" actId="1076"/>
          <ac:picMkLst>
            <pc:docMk/>
            <pc:sldMk cId="3763545389" sldId="352"/>
            <ac:picMk id="10" creationId="{A89079CF-FDEC-4819-9BB9-2800D2701F7A}"/>
          </ac:picMkLst>
        </pc:picChg>
        <pc:picChg chg="add mod modCrop">
          <ac:chgData name="Li Boxi" userId="8268128b7b4c549d" providerId="LiveId" clId="{9A0EF922-0649-412B-B3AF-DC9BC7848945}" dt="2020-01-28T09:40:56.710" v="8656" actId="1076"/>
          <ac:picMkLst>
            <pc:docMk/>
            <pc:sldMk cId="3763545389" sldId="352"/>
            <ac:picMk id="12" creationId="{502CFE6C-034D-4C85-BB73-1A385D297DE7}"/>
          </ac:picMkLst>
        </pc:picChg>
        <pc:picChg chg="add mod modCrop">
          <ac:chgData name="Li Boxi" userId="8268128b7b4c549d" providerId="LiveId" clId="{9A0EF922-0649-412B-B3AF-DC9BC7848945}" dt="2020-01-28T09:45:40.646" v="8696" actId="14100"/>
          <ac:picMkLst>
            <pc:docMk/>
            <pc:sldMk cId="3763545389" sldId="352"/>
            <ac:picMk id="14" creationId="{22743BE3-98DE-4651-939C-8F32DF0F09CD}"/>
          </ac:picMkLst>
        </pc:picChg>
      </pc:sldChg>
      <pc:sldMasterChg chg="modSldLayout">
        <pc:chgData name="Li Boxi" userId="8268128b7b4c549d" providerId="LiveId" clId="{9A0EF922-0649-412B-B3AF-DC9BC7848945}" dt="2020-01-25T09:58:09.575" v="4" actId="2711"/>
        <pc:sldMasterMkLst>
          <pc:docMk/>
          <pc:sldMasterMk cId="2599250081" sldId="2147483648"/>
        </pc:sldMasterMkLst>
        <pc:sldLayoutChg chg="modSp">
          <pc:chgData name="Li Boxi" userId="8268128b7b4c549d" providerId="LiveId" clId="{9A0EF922-0649-412B-B3AF-DC9BC7848945}" dt="2020-01-25T09:58:09.575" v="4" actId="2711"/>
          <pc:sldLayoutMkLst>
            <pc:docMk/>
            <pc:sldMasterMk cId="2599250081" sldId="2147483648"/>
            <pc:sldLayoutMk cId="4146396895" sldId="2147483660"/>
          </pc:sldLayoutMkLst>
          <pc:spChg chg="mod">
            <ac:chgData name="Li Boxi" userId="8268128b7b4c549d" providerId="LiveId" clId="{9A0EF922-0649-412B-B3AF-DC9BC7848945}" dt="2020-01-25T09:58:09.575" v="4" actId="2711"/>
            <ac:spMkLst>
              <pc:docMk/>
              <pc:sldMasterMk cId="2599250081" sldId="2147483648"/>
              <pc:sldLayoutMk cId="4146396895" sldId="2147483660"/>
              <ac:spMk id="14" creationId="{BA36701F-ADCC-4E79-8EB2-E023CEE8DD75}"/>
            </ac:spMkLst>
          </pc:spChg>
        </pc:sldLayoutChg>
      </pc:sldMasterChg>
    </pc:docChg>
  </pc:docChgLst>
  <pc:docChgLst>
    <pc:chgData name="Li Boxi" userId="8268128b7b4c549d" providerId="LiveId" clId="{438B015B-20CD-4F6E-B4F9-6C1D1FF89F17}"/>
    <pc:docChg chg="undo redo custSel modSld">
      <pc:chgData name="Li Boxi" userId="8268128b7b4c549d" providerId="LiveId" clId="{438B015B-20CD-4F6E-B4F9-6C1D1FF89F17}" dt="2021-06-11T08:43:01.246" v="188" actId="1076"/>
      <pc:docMkLst>
        <pc:docMk/>
      </pc:docMkLst>
      <pc:sldChg chg="modSp mod">
        <pc:chgData name="Li Boxi" userId="8268128b7b4c549d" providerId="LiveId" clId="{438B015B-20CD-4F6E-B4F9-6C1D1FF89F17}" dt="2021-06-04T11:35:24.894" v="18" actId="1076"/>
        <pc:sldMkLst>
          <pc:docMk/>
          <pc:sldMk cId="3920912345" sldId="256"/>
        </pc:sldMkLst>
        <pc:spChg chg="mod">
          <ac:chgData name="Li Boxi" userId="8268128b7b4c549d" providerId="LiveId" clId="{438B015B-20CD-4F6E-B4F9-6C1D1FF89F17}" dt="2021-06-04T11:34:53.550" v="16" actId="114"/>
          <ac:spMkLst>
            <pc:docMk/>
            <pc:sldMk cId="3920912345" sldId="256"/>
            <ac:spMk id="9" creationId="{9DFD9078-1BEC-48E6-BAE6-93CDFC844126}"/>
          </ac:spMkLst>
        </pc:spChg>
        <pc:picChg chg="mod">
          <ac:chgData name="Li Boxi" userId="8268128b7b4c549d" providerId="LiveId" clId="{438B015B-20CD-4F6E-B4F9-6C1D1FF89F17}" dt="2021-06-04T11:35:24.894" v="18" actId="1076"/>
          <ac:picMkLst>
            <pc:docMk/>
            <pc:sldMk cId="3920912345" sldId="256"/>
            <ac:picMk id="7" creationId="{2AD04C65-CD2B-40C3-8545-0CE73FB9FA7F}"/>
          </ac:picMkLst>
        </pc:picChg>
      </pc:sldChg>
      <pc:sldChg chg="delSp modSp mod">
        <pc:chgData name="Li Boxi" userId="8268128b7b4c549d" providerId="LiveId" clId="{438B015B-20CD-4F6E-B4F9-6C1D1FF89F17}" dt="2021-06-04T12:18:09.824" v="21" actId="1076"/>
        <pc:sldMkLst>
          <pc:docMk/>
          <pc:sldMk cId="282895289" sldId="335"/>
        </pc:sldMkLst>
        <pc:spChg chg="mod">
          <ac:chgData name="Li Boxi" userId="8268128b7b4c549d" providerId="LiveId" clId="{438B015B-20CD-4F6E-B4F9-6C1D1FF89F17}" dt="2021-06-04T12:18:09.824" v="21" actId="1076"/>
          <ac:spMkLst>
            <pc:docMk/>
            <pc:sldMk cId="282895289" sldId="335"/>
            <ac:spMk id="9" creationId="{9DF03B21-F041-41D4-B021-4C458F8C6470}"/>
          </ac:spMkLst>
        </pc:spChg>
        <pc:spChg chg="mod">
          <ac:chgData name="Li Boxi" userId="8268128b7b4c549d" providerId="LiveId" clId="{438B015B-20CD-4F6E-B4F9-6C1D1FF89F17}" dt="2021-06-04T12:18:09.824" v="21" actId="1076"/>
          <ac:spMkLst>
            <pc:docMk/>
            <pc:sldMk cId="282895289" sldId="335"/>
            <ac:spMk id="10" creationId="{4BD0ABCE-DEB6-475F-869F-8E6589D850EA}"/>
          </ac:spMkLst>
        </pc:spChg>
        <pc:spChg chg="mod">
          <ac:chgData name="Li Boxi" userId="8268128b7b4c549d" providerId="LiveId" clId="{438B015B-20CD-4F6E-B4F9-6C1D1FF89F17}" dt="2021-06-04T12:18:09.824" v="21" actId="1076"/>
          <ac:spMkLst>
            <pc:docMk/>
            <pc:sldMk cId="282895289" sldId="335"/>
            <ac:spMk id="11" creationId="{6FA9AF8E-589A-4D82-8BB3-C8C58211F468}"/>
          </ac:spMkLst>
        </pc:spChg>
        <pc:spChg chg="mod">
          <ac:chgData name="Li Boxi" userId="8268128b7b4c549d" providerId="LiveId" clId="{438B015B-20CD-4F6E-B4F9-6C1D1FF89F17}" dt="2021-06-04T12:18:09.824" v="21" actId="1076"/>
          <ac:spMkLst>
            <pc:docMk/>
            <pc:sldMk cId="282895289" sldId="335"/>
            <ac:spMk id="12" creationId="{BCE069F4-2045-4FD4-9DE8-0891A6DCF696}"/>
          </ac:spMkLst>
        </pc:spChg>
        <pc:spChg chg="mod">
          <ac:chgData name="Li Boxi" userId="8268128b7b4c549d" providerId="LiveId" clId="{438B015B-20CD-4F6E-B4F9-6C1D1FF89F17}" dt="2021-06-04T12:18:09.824" v="21" actId="1076"/>
          <ac:spMkLst>
            <pc:docMk/>
            <pc:sldMk cId="282895289" sldId="335"/>
            <ac:spMk id="14" creationId="{229D3306-1341-4605-AE17-AF298E327AEA}"/>
          </ac:spMkLst>
        </pc:spChg>
        <pc:spChg chg="mod">
          <ac:chgData name="Li Boxi" userId="8268128b7b4c549d" providerId="LiveId" clId="{438B015B-20CD-4F6E-B4F9-6C1D1FF89F17}" dt="2021-06-04T12:18:09.824" v="21" actId="1076"/>
          <ac:spMkLst>
            <pc:docMk/>
            <pc:sldMk cId="282895289" sldId="335"/>
            <ac:spMk id="22" creationId="{EA3BDEB9-A547-4EB8-BD75-78701ECA0628}"/>
          </ac:spMkLst>
        </pc:spChg>
        <pc:spChg chg="mod">
          <ac:chgData name="Li Boxi" userId="8268128b7b4c549d" providerId="LiveId" clId="{438B015B-20CD-4F6E-B4F9-6C1D1FF89F17}" dt="2021-06-04T12:17:53.509" v="20" actId="1076"/>
          <ac:spMkLst>
            <pc:docMk/>
            <pc:sldMk cId="282895289" sldId="335"/>
            <ac:spMk id="32" creationId="{A73E0360-970E-457B-A186-9A97EB4904FA}"/>
          </ac:spMkLst>
        </pc:spChg>
        <pc:spChg chg="del">
          <ac:chgData name="Li Boxi" userId="8268128b7b4c549d" providerId="LiveId" clId="{438B015B-20CD-4F6E-B4F9-6C1D1FF89F17}" dt="2021-06-04T12:17:49.235" v="19" actId="478"/>
          <ac:spMkLst>
            <pc:docMk/>
            <pc:sldMk cId="282895289" sldId="335"/>
            <ac:spMk id="33" creationId="{2A79FF09-581E-449A-B31B-3883DEAC4D85}"/>
          </ac:spMkLst>
        </pc:spChg>
      </pc:sldChg>
      <pc:sldChg chg="modSp mod">
        <pc:chgData name="Li Boxi" userId="8268128b7b4c549d" providerId="LiveId" clId="{438B015B-20CD-4F6E-B4F9-6C1D1FF89F17}" dt="2021-06-11T08:43:01.246" v="188" actId="1076"/>
        <pc:sldMkLst>
          <pc:docMk/>
          <pc:sldMk cId="658266716" sldId="339"/>
        </pc:sldMkLst>
        <pc:spChg chg="mod">
          <ac:chgData name="Li Boxi" userId="8268128b7b4c549d" providerId="LiveId" clId="{438B015B-20CD-4F6E-B4F9-6C1D1FF89F17}" dt="2021-06-11T08:43:01.246" v="188" actId="1076"/>
          <ac:spMkLst>
            <pc:docMk/>
            <pc:sldMk cId="658266716" sldId="339"/>
            <ac:spMk id="52" creationId="{7AC1D03B-8EF5-48F3-9258-138FC5DBA805}"/>
          </ac:spMkLst>
        </pc:spChg>
      </pc:sldChg>
      <pc:sldChg chg="modSp mod">
        <pc:chgData name="Li Boxi" userId="8268128b7b4c549d" providerId="LiveId" clId="{438B015B-20CD-4F6E-B4F9-6C1D1FF89F17}" dt="2021-06-04T12:31:43.257" v="42" actId="1076"/>
        <pc:sldMkLst>
          <pc:docMk/>
          <pc:sldMk cId="748548589" sldId="351"/>
        </pc:sldMkLst>
        <pc:spChg chg="mod">
          <ac:chgData name="Li Boxi" userId="8268128b7b4c549d" providerId="LiveId" clId="{438B015B-20CD-4F6E-B4F9-6C1D1FF89F17}" dt="2021-06-04T12:31:40.581" v="41" actId="1076"/>
          <ac:spMkLst>
            <pc:docMk/>
            <pc:sldMk cId="748548589" sldId="351"/>
            <ac:spMk id="8" creationId="{EDD2481D-1233-4AAC-B904-C131CC13BF36}"/>
          </ac:spMkLst>
        </pc:spChg>
        <pc:picChg chg="mod">
          <ac:chgData name="Li Boxi" userId="8268128b7b4c549d" providerId="LiveId" clId="{438B015B-20CD-4F6E-B4F9-6C1D1FF89F17}" dt="2021-06-04T12:31:43.257" v="42" actId="1076"/>
          <ac:picMkLst>
            <pc:docMk/>
            <pc:sldMk cId="748548589" sldId="351"/>
            <ac:picMk id="9" creationId="{C0A2D670-8C9A-4615-8CCF-70B63DD3F4EF}"/>
          </ac:picMkLst>
        </pc:picChg>
      </pc:sldChg>
      <pc:sldChg chg="addSp delSp modSp mod">
        <pc:chgData name="Li Boxi" userId="8268128b7b4c549d" providerId="LiveId" clId="{438B015B-20CD-4F6E-B4F9-6C1D1FF89F17}" dt="2021-06-11T07:34:23.286" v="186"/>
        <pc:sldMkLst>
          <pc:docMk/>
          <pc:sldMk cId="2959271226" sldId="353"/>
        </pc:sldMkLst>
        <pc:spChg chg="mod">
          <ac:chgData name="Li Boxi" userId="8268128b7b4c549d" providerId="LiveId" clId="{438B015B-20CD-4F6E-B4F9-6C1D1FF89F17}" dt="2021-06-04T12:32:17.572" v="109" actId="20577"/>
          <ac:spMkLst>
            <pc:docMk/>
            <pc:sldMk cId="2959271226" sldId="353"/>
            <ac:spMk id="2" creationId="{02E94976-4E67-418A-B0FD-BD5F4D35D2EE}"/>
          </ac:spMkLst>
        </pc:spChg>
        <pc:spChg chg="mod">
          <ac:chgData name="Li Boxi" userId="8268128b7b4c549d" providerId="LiveId" clId="{438B015B-20CD-4F6E-B4F9-6C1D1FF89F17}" dt="2021-06-11T07:33:16.231" v="181" actId="1038"/>
          <ac:spMkLst>
            <pc:docMk/>
            <pc:sldMk cId="2959271226" sldId="353"/>
            <ac:spMk id="31" creationId="{F9A4966C-290A-4173-8A06-5AA8D4F0FF22}"/>
          </ac:spMkLst>
        </pc:spChg>
        <pc:spChg chg="mod">
          <ac:chgData name="Li Boxi" userId="8268128b7b4c549d" providerId="LiveId" clId="{438B015B-20CD-4F6E-B4F9-6C1D1FF89F17}" dt="2021-06-11T07:33:16.478" v="182" actId="1076"/>
          <ac:spMkLst>
            <pc:docMk/>
            <pc:sldMk cId="2959271226" sldId="353"/>
            <ac:spMk id="33" creationId="{83388417-36B4-4D47-B101-76EFD4A10C34}"/>
          </ac:spMkLst>
        </pc:spChg>
        <pc:grpChg chg="del">
          <ac:chgData name="Li Boxi" userId="8268128b7b4c549d" providerId="LiveId" clId="{438B015B-20CD-4F6E-B4F9-6C1D1FF89F17}" dt="2021-06-11T07:34:22.445" v="185" actId="478"/>
          <ac:grpSpMkLst>
            <pc:docMk/>
            <pc:sldMk cId="2959271226" sldId="353"/>
            <ac:grpSpMk id="41" creationId="{2AEB4F81-FD89-456D-AF3C-2F747A41A2C3}"/>
          </ac:grpSpMkLst>
        </pc:grpChg>
        <pc:grpChg chg="add del mod">
          <ac:chgData name="Li Boxi" userId="8268128b7b4c549d" providerId="LiveId" clId="{438B015B-20CD-4F6E-B4F9-6C1D1FF89F17}" dt="2021-06-11T07:34:18.939" v="184"/>
          <ac:grpSpMkLst>
            <pc:docMk/>
            <pc:sldMk cId="2959271226" sldId="353"/>
            <ac:grpSpMk id="58" creationId="{C039E110-F224-494F-8FA9-A497FABB9CF4}"/>
          </ac:grpSpMkLst>
        </pc:grpChg>
        <pc:grpChg chg="mod">
          <ac:chgData name="Li Boxi" userId="8268128b7b4c549d" providerId="LiveId" clId="{438B015B-20CD-4F6E-B4F9-6C1D1FF89F17}" dt="2021-06-11T07:34:17.452" v="183"/>
          <ac:grpSpMkLst>
            <pc:docMk/>
            <pc:sldMk cId="2959271226" sldId="353"/>
            <ac:grpSpMk id="59" creationId="{88C4DCA6-9CB2-48ED-86B2-E39E00136284}"/>
          </ac:grpSpMkLst>
        </pc:grpChg>
        <pc:grpChg chg="mod">
          <ac:chgData name="Li Boxi" userId="8268128b7b4c549d" providerId="LiveId" clId="{438B015B-20CD-4F6E-B4F9-6C1D1FF89F17}" dt="2021-06-11T07:34:17.452" v="183"/>
          <ac:grpSpMkLst>
            <pc:docMk/>
            <pc:sldMk cId="2959271226" sldId="353"/>
            <ac:grpSpMk id="65" creationId="{1B28D255-2AB6-407C-83B7-C9E639962DCC}"/>
          </ac:grpSpMkLst>
        </pc:grpChg>
        <pc:grpChg chg="mod">
          <ac:chgData name="Li Boxi" userId="8268128b7b4c549d" providerId="LiveId" clId="{438B015B-20CD-4F6E-B4F9-6C1D1FF89F17}" dt="2021-06-11T07:34:17.452" v="183"/>
          <ac:grpSpMkLst>
            <pc:docMk/>
            <pc:sldMk cId="2959271226" sldId="353"/>
            <ac:grpSpMk id="66" creationId="{B7A5A453-23A3-421A-A72A-43113A72256F}"/>
          </ac:grpSpMkLst>
        </pc:grpChg>
        <pc:grpChg chg="add mod">
          <ac:chgData name="Li Boxi" userId="8268128b7b4c549d" providerId="LiveId" clId="{438B015B-20CD-4F6E-B4F9-6C1D1FF89F17}" dt="2021-06-11T07:34:23.286" v="186"/>
          <ac:grpSpMkLst>
            <pc:docMk/>
            <pc:sldMk cId="2959271226" sldId="353"/>
            <ac:grpSpMk id="75" creationId="{E1D5E35A-0E22-4978-89DF-3522B0B05401}"/>
          </ac:grpSpMkLst>
        </pc:grpChg>
        <pc:grpChg chg="mod">
          <ac:chgData name="Li Boxi" userId="8268128b7b4c549d" providerId="LiveId" clId="{438B015B-20CD-4F6E-B4F9-6C1D1FF89F17}" dt="2021-06-11T07:34:23.286" v="186"/>
          <ac:grpSpMkLst>
            <pc:docMk/>
            <pc:sldMk cId="2959271226" sldId="353"/>
            <ac:grpSpMk id="76" creationId="{767AB12D-4BC1-463F-B486-28E6CE6591D8}"/>
          </ac:grpSpMkLst>
        </pc:grpChg>
        <pc:grpChg chg="mod">
          <ac:chgData name="Li Boxi" userId="8268128b7b4c549d" providerId="LiveId" clId="{438B015B-20CD-4F6E-B4F9-6C1D1FF89F17}" dt="2021-06-11T07:34:23.286" v="186"/>
          <ac:grpSpMkLst>
            <pc:docMk/>
            <pc:sldMk cId="2959271226" sldId="353"/>
            <ac:grpSpMk id="82" creationId="{65C0E62C-BE0A-4EB0-9AE7-A7FE7DBD4F7F}"/>
          </ac:grpSpMkLst>
        </pc:grpChg>
        <pc:grpChg chg="mod">
          <ac:chgData name="Li Boxi" userId="8268128b7b4c549d" providerId="LiveId" clId="{438B015B-20CD-4F6E-B4F9-6C1D1FF89F17}" dt="2021-06-11T07:34:23.286" v="186"/>
          <ac:grpSpMkLst>
            <pc:docMk/>
            <pc:sldMk cId="2959271226" sldId="353"/>
            <ac:grpSpMk id="83" creationId="{7D755102-2375-4A6B-B33B-502CA1621F33}"/>
          </ac:grpSpMkLst>
        </pc:grpChg>
        <pc:picChg chg="mod">
          <ac:chgData name="Li Boxi" userId="8268128b7b4c549d" providerId="LiveId" clId="{438B015B-20CD-4F6E-B4F9-6C1D1FF89F17}" dt="2021-06-11T07:34:17.452" v="183"/>
          <ac:picMkLst>
            <pc:docMk/>
            <pc:sldMk cId="2959271226" sldId="353"/>
            <ac:picMk id="60" creationId="{3FE93DBD-4C29-4484-BEB6-4FB178474849}"/>
          </ac:picMkLst>
        </pc:picChg>
        <pc:picChg chg="mod">
          <ac:chgData name="Li Boxi" userId="8268128b7b4c549d" providerId="LiveId" clId="{438B015B-20CD-4F6E-B4F9-6C1D1FF89F17}" dt="2021-06-11T07:34:17.452" v="183"/>
          <ac:picMkLst>
            <pc:docMk/>
            <pc:sldMk cId="2959271226" sldId="353"/>
            <ac:picMk id="61" creationId="{0DBD452C-4A00-4A0D-81FB-D1AC444B8F49}"/>
          </ac:picMkLst>
        </pc:picChg>
        <pc:picChg chg="mod">
          <ac:chgData name="Li Boxi" userId="8268128b7b4c549d" providerId="LiveId" clId="{438B015B-20CD-4F6E-B4F9-6C1D1FF89F17}" dt="2021-06-11T07:34:17.452" v="183"/>
          <ac:picMkLst>
            <pc:docMk/>
            <pc:sldMk cId="2959271226" sldId="353"/>
            <ac:picMk id="62" creationId="{22EC93AB-CE3B-4139-BF11-8D609BA2D590}"/>
          </ac:picMkLst>
        </pc:picChg>
        <pc:picChg chg="mod">
          <ac:chgData name="Li Boxi" userId="8268128b7b4c549d" providerId="LiveId" clId="{438B015B-20CD-4F6E-B4F9-6C1D1FF89F17}" dt="2021-06-11T07:34:17.452" v="183"/>
          <ac:picMkLst>
            <pc:docMk/>
            <pc:sldMk cId="2959271226" sldId="353"/>
            <ac:picMk id="63" creationId="{97935953-5712-49FA-B9C8-8FB4DD85781A}"/>
          </ac:picMkLst>
        </pc:picChg>
        <pc:picChg chg="mod">
          <ac:chgData name="Li Boxi" userId="8268128b7b4c549d" providerId="LiveId" clId="{438B015B-20CD-4F6E-B4F9-6C1D1FF89F17}" dt="2021-06-11T07:34:17.452" v="183"/>
          <ac:picMkLst>
            <pc:docMk/>
            <pc:sldMk cId="2959271226" sldId="353"/>
            <ac:picMk id="64" creationId="{B96275B6-1075-49F9-BB88-C18890A8C68E}"/>
          </ac:picMkLst>
        </pc:picChg>
        <pc:picChg chg="mod">
          <ac:chgData name="Li Boxi" userId="8268128b7b4c549d" providerId="LiveId" clId="{438B015B-20CD-4F6E-B4F9-6C1D1FF89F17}" dt="2021-06-11T07:34:17.452" v="183"/>
          <ac:picMkLst>
            <pc:docMk/>
            <pc:sldMk cId="2959271226" sldId="353"/>
            <ac:picMk id="67" creationId="{5D1D5C78-3E9B-44C6-95F4-7FE5E70BDFC0}"/>
          </ac:picMkLst>
        </pc:picChg>
        <pc:picChg chg="mod">
          <ac:chgData name="Li Boxi" userId="8268128b7b4c549d" providerId="LiveId" clId="{438B015B-20CD-4F6E-B4F9-6C1D1FF89F17}" dt="2021-06-11T07:34:17.452" v="183"/>
          <ac:picMkLst>
            <pc:docMk/>
            <pc:sldMk cId="2959271226" sldId="353"/>
            <ac:picMk id="68" creationId="{03D34A16-C8D4-4B5A-8F00-B304439D154B}"/>
          </ac:picMkLst>
        </pc:picChg>
        <pc:picChg chg="mod">
          <ac:chgData name="Li Boxi" userId="8268128b7b4c549d" providerId="LiveId" clId="{438B015B-20CD-4F6E-B4F9-6C1D1FF89F17}" dt="2021-06-11T07:34:17.452" v="183"/>
          <ac:picMkLst>
            <pc:docMk/>
            <pc:sldMk cId="2959271226" sldId="353"/>
            <ac:picMk id="69" creationId="{E03E4E68-D0E8-4209-A8D4-A040C42FA20F}"/>
          </ac:picMkLst>
        </pc:picChg>
        <pc:picChg chg="mod">
          <ac:chgData name="Li Boxi" userId="8268128b7b4c549d" providerId="LiveId" clId="{438B015B-20CD-4F6E-B4F9-6C1D1FF89F17}" dt="2021-06-11T07:34:17.452" v="183"/>
          <ac:picMkLst>
            <pc:docMk/>
            <pc:sldMk cId="2959271226" sldId="353"/>
            <ac:picMk id="70" creationId="{887A2353-9C4D-4C08-B8A9-6ADDE66E7391}"/>
          </ac:picMkLst>
        </pc:picChg>
        <pc:picChg chg="mod">
          <ac:chgData name="Li Boxi" userId="8268128b7b4c549d" providerId="LiveId" clId="{438B015B-20CD-4F6E-B4F9-6C1D1FF89F17}" dt="2021-06-11T07:34:17.452" v="183"/>
          <ac:picMkLst>
            <pc:docMk/>
            <pc:sldMk cId="2959271226" sldId="353"/>
            <ac:picMk id="71" creationId="{6FEAD82F-FBB6-4C86-9048-7E247EADB57D}"/>
          </ac:picMkLst>
        </pc:picChg>
        <pc:picChg chg="mod">
          <ac:chgData name="Li Boxi" userId="8268128b7b4c549d" providerId="LiveId" clId="{438B015B-20CD-4F6E-B4F9-6C1D1FF89F17}" dt="2021-06-11T07:34:23.286" v="186"/>
          <ac:picMkLst>
            <pc:docMk/>
            <pc:sldMk cId="2959271226" sldId="353"/>
            <ac:picMk id="77" creationId="{56E059BB-122F-4BD3-A759-1B38A61CCAF9}"/>
          </ac:picMkLst>
        </pc:picChg>
        <pc:picChg chg="mod">
          <ac:chgData name="Li Boxi" userId="8268128b7b4c549d" providerId="LiveId" clId="{438B015B-20CD-4F6E-B4F9-6C1D1FF89F17}" dt="2021-06-11T07:34:23.286" v="186"/>
          <ac:picMkLst>
            <pc:docMk/>
            <pc:sldMk cId="2959271226" sldId="353"/>
            <ac:picMk id="78" creationId="{CC4CD681-D0A3-4399-B230-3675D476591C}"/>
          </ac:picMkLst>
        </pc:picChg>
        <pc:picChg chg="mod">
          <ac:chgData name="Li Boxi" userId="8268128b7b4c549d" providerId="LiveId" clId="{438B015B-20CD-4F6E-B4F9-6C1D1FF89F17}" dt="2021-06-11T07:34:23.286" v="186"/>
          <ac:picMkLst>
            <pc:docMk/>
            <pc:sldMk cId="2959271226" sldId="353"/>
            <ac:picMk id="79" creationId="{B168FA1B-07B4-4569-9F7F-9CE05B5620F0}"/>
          </ac:picMkLst>
        </pc:picChg>
        <pc:picChg chg="mod">
          <ac:chgData name="Li Boxi" userId="8268128b7b4c549d" providerId="LiveId" clId="{438B015B-20CD-4F6E-B4F9-6C1D1FF89F17}" dt="2021-06-11T07:34:23.286" v="186"/>
          <ac:picMkLst>
            <pc:docMk/>
            <pc:sldMk cId="2959271226" sldId="353"/>
            <ac:picMk id="80" creationId="{CD56835B-9057-4E87-8038-31EFD19A5B1E}"/>
          </ac:picMkLst>
        </pc:picChg>
        <pc:picChg chg="mod">
          <ac:chgData name="Li Boxi" userId="8268128b7b4c549d" providerId="LiveId" clId="{438B015B-20CD-4F6E-B4F9-6C1D1FF89F17}" dt="2021-06-11T07:34:23.286" v="186"/>
          <ac:picMkLst>
            <pc:docMk/>
            <pc:sldMk cId="2959271226" sldId="353"/>
            <ac:picMk id="81" creationId="{38C67146-D790-44D0-81CA-673400C33A9F}"/>
          </ac:picMkLst>
        </pc:picChg>
        <pc:picChg chg="mod">
          <ac:chgData name="Li Boxi" userId="8268128b7b4c549d" providerId="LiveId" clId="{438B015B-20CD-4F6E-B4F9-6C1D1FF89F17}" dt="2021-06-11T07:34:23.286" v="186"/>
          <ac:picMkLst>
            <pc:docMk/>
            <pc:sldMk cId="2959271226" sldId="353"/>
            <ac:picMk id="84" creationId="{DEE84A6B-45EE-4A49-89E0-20F55A66F74D}"/>
          </ac:picMkLst>
        </pc:picChg>
        <pc:picChg chg="mod">
          <ac:chgData name="Li Boxi" userId="8268128b7b4c549d" providerId="LiveId" clId="{438B015B-20CD-4F6E-B4F9-6C1D1FF89F17}" dt="2021-06-11T07:34:23.286" v="186"/>
          <ac:picMkLst>
            <pc:docMk/>
            <pc:sldMk cId="2959271226" sldId="353"/>
            <ac:picMk id="85" creationId="{DD7D3CC0-BE3D-4E66-9F2F-CC72E8F6A389}"/>
          </ac:picMkLst>
        </pc:picChg>
        <pc:picChg chg="mod">
          <ac:chgData name="Li Boxi" userId="8268128b7b4c549d" providerId="LiveId" clId="{438B015B-20CD-4F6E-B4F9-6C1D1FF89F17}" dt="2021-06-11T07:34:23.286" v="186"/>
          <ac:picMkLst>
            <pc:docMk/>
            <pc:sldMk cId="2959271226" sldId="353"/>
            <ac:picMk id="86" creationId="{B749F266-DA8A-4686-9E68-EF68D86FDBB5}"/>
          </ac:picMkLst>
        </pc:picChg>
        <pc:picChg chg="mod">
          <ac:chgData name="Li Boxi" userId="8268128b7b4c549d" providerId="LiveId" clId="{438B015B-20CD-4F6E-B4F9-6C1D1FF89F17}" dt="2021-06-11T07:34:23.286" v="186"/>
          <ac:picMkLst>
            <pc:docMk/>
            <pc:sldMk cId="2959271226" sldId="353"/>
            <ac:picMk id="87" creationId="{D8595685-153C-4AF3-BF2C-836B5EC0F432}"/>
          </ac:picMkLst>
        </pc:picChg>
        <pc:picChg chg="mod">
          <ac:chgData name="Li Boxi" userId="8268128b7b4c549d" providerId="LiveId" clId="{438B015B-20CD-4F6E-B4F9-6C1D1FF89F17}" dt="2021-06-11T07:34:23.286" v="186"/>
          <ac:picMkLst>
            <pc:docMk/>
            <pc:sldMk cId="2959271226" sldId="353"/>
            <ac:picMk id="88" creationId="{225969F8-CEE1-4489-ADDC-B9EECCA7A08D}"/>
          </ac:picMkLst>
        </pc:picChg>
        <pc:cxnChg chg="mod">
          <ac:chgData name="Li Boxi" userId="8268128b7b4c549d" providerId="LiveId" clId="{438B015B-20CD-4F6E-B4F9-6C1D1FF89F17}" dt="2021-06-11T07:34:17.452" v="183"/>
          <ac:cxnSpMkLst>
            <pc:docMk/>
            <pc:sldMk cId="2959271226" sldId="353"/>
            <ac:cxnSpMk id="72" creationId="{20D88C0B-98A9-4D3D-8F9F-0D2B6A9AB560}"/>
          </ac:cxnSpMkLst>
        </pc:cxnChg>
        <pc:cxnChg chg="mod">
          <ac:chgData name="Li Boxi" userId="8268128b7b4c549d" providerId="LiveId" clId="{438B015B-20CD-4F6E-B4F9-6C1D1FF89F17}" dt="2021-06-11T07:34:17.452" v="183"/>
          <ac:cxnSpMkLst>
            <pc:docMk/>
            <pc:sldMk cId="2959271226" sldId="353"/>
            <ac:cxnSpMk id="73" creationId="{57F28F15-6D3D-4FE0-B0E9-4E462FFEE998}"/>
          </ac:cxnSpMkLst>
        </pc:cxnChg>
        <pc:cxnChg chg="mod">
          <ac:chgData name="Li Boxi" userId="8268128b7b4c549d" providerId="LiveId" clId="{438B015B-20CD-4F6E-B4F9-6C1D1FF89F17}" dt="2021-06-11T07:34:17.452" v="183"/>
          <ac:cxnSpMkLst>
            <pc:docMk/>
            <pc:sldMk cId="2959271226" sldId="353"/>
            <ac:cxnSpMk id="74" creationId="{00A2E40F-35FA-4FEC-9BF3-6477C28A53DA}"/>
          </ac:cxnSpMkLst>
        </pc:cxnChg>
        <pc:cxnChg chg="mod">
          <ac:chgData name="Li Boxi" userId="8268128b7b4c549d" providerId="LiveId" clId="{438B015B-20CD-4F6E-B4F9-6C1D1FF89F17}" dt="2021-06-11T07:34:23.286" v="186"/>
          <ac:cxnSpMkLst>
            <pc:docMk/>
            <pc:sldMk cId="2959271226" sldId="353"/>
            <ac:cxnSpMk id="89" creationId="{6EB4C356-E6DB-453A-9B71-78461B078D41}"/>
          </ac:cxnSpMkLst>
        </pc:cxnChg>
        <pc:cxnChg chg="mod">
          <ac:chgData name="Li Boxi" userId="8268128b7b4c549d" providerId="LiveId" clId="{438B015B-20CD-4F6E-B4F9-6C1D1FF89F17}" dt="2021-06-11T07:34:23.286" v="186"/>
          <ac:cxnSpMkLst>
            <pc:docMk/>
            <pc:sldMk cId="2959271226" sldId="353"/>
            <ac:cxnSpMk id="90" creationId="{5D903211-D4B1-49B5-B12A-D02C4CADEB33}"/>
          </ac:cxnSpMkLst>
        </pc:cxnChg>
        <pc:cxnChg chg="mod">
          <ac:chgData name="Li Boxi" userId="8268128b7b4c549d" providerId="LiveId" clId="{438B015B-20CD-4F6E-B4F9-6C1D1FF89F17}" dt="2021-06-11T07:34:23.286" v="186"/>
          <ac:cxnSpMkLst>
            <pc:docMk/>
            <pc:sldMk cId="2959271226" sldId="353"/>
            <ac:cxnSpMk id="91" creationId="{8067CEF0-55D3-49DD-845D-BAD9894D9199}"/>
          </ac:cxnSpMkLst>
        </pc:cxnChg>
      </pc:sldChg>
      <pc:sldChg chg="modSp mod modAnim">
        <pc:chgData name="Li Boxi" userId="8268128b7b4c549d" providerId="LiveId" clId="{438B015B-20CD-4F6E-B4F9-6C1D1FF89F17}" dt="2021-06-04T12:35:48.503" v="164"/>
        <pc:sldMkLst>
          <pc:docMk/>
          <pc:sldMk cId="1201112403" sldId="355"/>
        </pc:sldMkLst>
        <pc:spChg chg="mod">
          <ac:chgData name="Li Boxi" userId="8268128b7b4c549d" providerId="LiveId" clId="{438B015B-20CD-4F6E-B4F9-6C1D1FF89F17}" dt="2021-06-04T12:35:27.611" v="163" actId="1076"/>
          <ac:spMkLst>
            <pc:docMk/>
            <pc:sldMk cId="1201112403" sldId="355"/>
            <ac:spMk id="7" creationId="{340DEED4-AECA-4813-A1FF-FC75E04917B2}"/>
          </ac:spMkLst>
        </pc:spChg>
      </pc:sldChg>
    </pc:docChg>
  </pc:docChgLst>
  <pc:docChgLst>
    <pc:chgData name="Li Boxi" userId="8268128b7b4c549d" providerId="LiveId" clId="{AE85F9AC-9F49-4007-A657-B3A540A3A02D}"/>
    <pc:docChg chg="custSel modSld">
      <pc:chgData name="Li Boxi" userId="8268128b7b4c549d" providerId="LiveId" clId="{AE85F9AC-9F49-4007-A657-B3A540A3A02D}" dt="2020-01-30T11:36:34.114" v="146" actId="1076"/>
      <pc:docMkLst>
        <pc:docMk/>
      </pc:docMkLst>
      <pc:sldChg chg="addSp modSp">
        <pc:chgData name="Li Boxi" userId="8268128b7b4c549d" providerId="LiveId" clId="{AE85F9AC-9F49-4007-A657-B3A540A3A02D}" dt="2020-01-30T10:41:02.656" v="15" actId="1036"/>
        <pc:sldMkLst>
          <pc:docMk/>
          <pc:sldMk cId="679466957" sldId="320"/>
        </pc:sldMkLst>
        <pc:spChg chg="add mod">
          <ac:chgData name="Li Boxi" userId="8268128b7b4c549d" providerId="LiveId" clId="{AE85F9AC-9F49-4007-A657-B3A540A3A02D}" dt="2020-01-30T10:40:12.143" v="14" actId="20577"/>
          <ac:spMkLst>
            <pc:docMk/>
            <pc:sldMk cId="679466957" sldId="320"/>
            <ac:spMk id="2" creationId="{261A670D-1C79-4F27-B44E-3F4B9FA94DC1}"/>
          </ac:spMkLst>
        </pc:spChg>
        <pc:picChg chg="mod">
          <ac:chgData name="Li Boxi" userId="8268128b7b4c549d" providerId="LiveId" clId="{AE85F9AC-9F49-4007-A657-B3A540A3A02D}" dt="2020-01-30T10:41:02.656" v="15" actId="1036"/>
          <ac:picMkLst>
            <pc:docMk/>
            <pc:sldMk cId="679466957" sldId="320"/>
            <ac:picMk id="2056" creationId="{38F4A6AA-4A3B-4A65-9BA2-231F86A5E9B2}"/>
          </ac:picMkLst>
        </pc:picChg>
      </pc:sldChg>
      <pc:sldChg chg="modSp">
        <pc:chgData name="Li Boxi" userId="8268128b7b4c549d" providerId="LiveId" clId="{AE85F9AC-9F49-4007-A657-B3A540A3A02D}" dt="2020-01-30T10:43:13.059" v="31" actId="20577"/>
        <pc:sldMkLst>
          <pc:docMk/>
          <pc:sldMk cId="282895289" sldId="335"/>
        </pc:sldMkLst>
        <pc:spChg chg="mod">
          <ac:chgData name="Li Boxi" userId="8268128b7b4c549d" providerId="LiveId" clId="{AE85F9AC-9F49-4007-A657-B3A540A3A02D}" dt="2020-01-30T10:42:42.799" v="21" actId="20577"/>
          <ac:spMkLst>
            <pc:docMk/>
            <pc:sldMk cId="282895289" sldId="335"/>
            <ac:spMk id="32" creationId="{A73E0360-970E-457B-A186-9A97EB4904FA}"/>
          </ac:spMkLst>
        </pc:spChg>
        <pc:spChg chg="mod">
          <ac:chgData name="Li Boxi" userId="8268128b7b4c549d" providerId="LiveId" clId="{AE85F9AC-9F49-4007-A657-B3A540A3A02D}" dt="2020-01-30T10:43:13.059" v="31" actId="20577"/>
          <ac:spMkLst>
            <pc:docMk/>
            <pc:sldMk cId="282895289" sldId="335"/>
            <ac:spMk id="33" creationId="{2A79FF09-581E-449A-B31B-3883DEAC4D85}"/>
          </ac:spMkLst>
        </pc:spChg>
      </pc:sldChg>
      <pc:sldChg chg="addSp modSp">
        <pc:chgData name="Li Boxi" userId="8268128b7b4c549d" providerId="LiveId" clId="{AE85F9AC-9F49-4007-A657-B3A540A3A02D}" dt="2020-01-30T10:47:40.387" v="39" actId="1076"/>
        <pc:sldMkLst>
          <pc:docMk/>
          <pc:sldMk cId="2299532580" sldId="336"/>
        </pc:sldMkLst>
        <pc:spChg chg="add mod">
          <ac:chgData name="Li Boxi" userId="8268128b7b4c549d" providerId="LiveId" clId="{AE85F9AC-9F49-4007-A657-B3A540A3A02D}" dt="2020-01-30T10:47:40.387" v="39" actId="1076"/>
          <ac:spMkLst>
            <pc:docMk/>
            <pc:sldMk cId="2299532580" sldId="336"/>
            <ac:spMk id="2" creationId="{B2B20132-7262-4583-BD33-7226EEC9EFBF}"/>
          </ac:spMkLst>
        </pc:spChg>
      </pc:sldChg>
      <pc:sldChg chg="addCm modCm">
        <pc:chgData name="Li Boxi" userId="8268128b7b4c549d" providerId="LiveId" clId="{AE85F9AC-9F49-4007-A657-B3A540A3A02D}" dt="2020-01-30T10:49:38.797" v="41"/>
        <pc:sldMkLst>
          <pc:docMk/>
          <pc:sldMk cId="52509536" sldId="337"/>
        </pc:sldMkLst>
      </pc:sldChg>
      <pc:sldChg chg="modSp">
        <pc:chgData name="Li Boxi" userId="8268128b7b4c549d" providerId="LiveId" clId="{AE85F9AC-9F49-4007-A657-B3A540A3A02D}" dt="2020-01-30T11:31:17.434" v="48" actId="20577"/>
        <pc:sldMkLst>
          <pc:docMk/>
          <pc:sldMk cId="3809326975" sldId="341"/>
        </pc:sldMkLst>
        <pc:spChg chg="mod">
          <ac:chgData name="Li Boxi" userId="8268128b7b4c549d" providerId="LiveId" clId="{AE85F9AC-9F49-4007-A657-B3A540A3A02D}" dt="2020-01-30T11:31:17.434" v="48" actId="20577"/>
          <ac:spMkLst>
            <pc:docMk/>
            <pc:sldMk cId="3809326975" sldId="341"/>
            <ac:spMk id="54" creationId="{A59F86A3-CC4B-4FE0-8EB7-7A3348081219}"/>
          </ac:spMkLst>
        </pc:spChg>
      </pc:sldChg>
      <pc:sldChg chg="addSp delSp modSp addCm delCm">
        <pc:chgData name="Li Boxi" userId="8268128b7b4c549d" providerId="LiveId" clId="{AE85F9AC-9F49-4007-A657-B3A540A3A02D}" dt="2020-01-30T11:35:37.812" v="114" actId="1592"/>
        <pc:sldMkLst>
          <pc:docMk/>
          <pc:sldMk cId="4035167968" sldId="344"/>
        </pc:sldMkLst>
        <pc:spChg chg="add mod">
          <ac:chgData name="Li Boxi" userId="8268128b7b4c549d" providerId="LiveId" clId="{AE85F9AC-9F49-4007-A657-B3A540A3A02D}" dt="2020-01-30T11:32:55.533" v="53" actId="164"/>
          <ac:spMkLst>
            <pc:docMk/>
            <pc:sldMk cId="4035167968" sldId="344"/>
            <ac:spMk id="2" creationId="{8356B9FE-4CAA-40A6-89E3-397908310CC3}"/>
          </ac:spMkLst>
        </pc:spChg>
        <pc:spChg chg="mod">
          <ac:chgData name="Li Boxi" userId="8268128b7b4c549d" providerId="LiveId" clId="{AE85F9AC-9F49-4007-A657-B3A540A3A02D}" dt="2020-01-30T11:34:13.664" v="67" actId="255"/>
          <ac:spMkLst>
            <pc:docMk/>
            <pc:sldMk cId="4035167968" sldId="344"/>
            <ac:spMk id="27" creationId="{BCF5F881-3BC7-4A12-8525-646091D05225}"/>
          </ac:spMkLst>
        </pc:spChg>
        <pc:spChg chg="add del mod">
          <ac:chgData name="Li Boxi" userId="8268128b7b4c549d" providerId="LiveId" clId="{AE85F9AC-9F49-4007-A657-B3A540A3A02D}" dt="2020-01-30T11:35:01.349" v="70"/>
          <ac:spMkLst>
            <pc:docMk/>
            <pc:sldMk cId="4035167968" sldId="344"/>
            <ac:spMk id="32" creationId="{C82CB831-823C-4BE7-B2D0-74DDC11CA02F}"/>
          </ac:spMkLst>
        </pc:spChg>
        <pc:spChg chg="add mod">
          <ac:chgData name="Li Boxi" userId="8268128b7b4c549d" providerId="LiveId" clId="{AE85F9AC-9F49-4007-A657-B3A540A3A02D}" dt="2020-01-30T11:35:30.288" v="113" actId="1076"/>
          <ac:spMkLst>
            <pc:docMk/>
            <pc:sldMk cId="4035167968" sldId="344"/>
            <ac:spMk id="33" creationId="{E1376FF3-8365-46B8-877C-334A90374D56}"/>
          </ac:spMkLst>
        </pc:spChg>
        <pc:grpChg chg="add mod">
          <ac:chgData name="Li Boxi" userId="8268128b7b4c549d" providerId="LiveId" clId="{AE85F9AC-9F49-4007-A657-B3A540A3A02D}" dt="2020-01-30T11:33:00.529" v="55" actId="1076"/>
          <ac:grpSpMkLst>
            <pc:docMk/>
            <pc:sldMk cId="4035167968" sldId="344"/>
            <ac:grpSpMk id="6" creationId="{001D8F97-6C23-43DA-815B-B9B7CED67A09}"/>
          </ac:grpSpMkLst>
        </pc:grpChg>
        <pc:grpChg chg="mod">
          <ac:chgData name="Li Boxi" userId="8268128b7b4c549d" providerId="LiveId" clId="{AE85F9AC-9F49-4007-A657-B3A540A3A02D}" dt="2020-01-30T11:32:55.533" v="53" actId="164"/>
          <ac:grpSpMkLst>
            <pc:docMk/>
            <pc:sldMk cId="4035167968" sldId="344"/>
            <ac:grpSpMk id="10" creationId="{398E593A-B4A4-47FF-AE2A-FF072D2C5E5D}"/>
          </ac:grpSpMkLst>
        </pc:grpChg>
      </pc:sldChg>
      <pc:sldChg chg="modSp">
        <pc:chgData name="Li Boxi" userId="8268128b7b4c549d" providerId="LiveId" clId="{AE85F9AC-9F49-4007-A657-B3A540A3A02D}" dt="2020-01-30T10:38:03.361" v="2" actId="1076"/>
        <pc:sldMkLst>
          <pc:docMk/>
          <pc:sldMk cId="4015710130" sldId="347"/>
        </pc:sldMkLst>
        <pc:picChg chg="mod">
          <ac:chgData name="Li Boxi" userId="8268128b7b4c549d" providerId="LiveId" clId="{AE85F9AC-9F49-4007-A657-B3A540A3A02D}" dt="2020-01-30T10:38:03.361" v="2" actId="1076"/>
          <ac:picMkLst>
            <pc:docMk/>
            <pc:sldMk cId="4015710130" sldId="347"/>
            <ac:picMk id="1030" creationId="{98B1F2CE-3F4F-4CB2-9E1D-959FCF70FF27}"/>
          </ac:picMkLst>
        </pc:picChg>
      </pc:sldChg>
      <pc:sldChg chg="addSp modSp">
        <pc:chgData name="Li Boxi" userId="8268128b7b4c549d" providerId="LiveId" clId="{AE85F9AC-9F49-4007-A657-B3A540A3A02D}" dt="2020-01-30T11:36:34.114" v="146" actId="1076"/>
        <pc:sldMkLst>
          <pc:docMk/>
          <pc:sldMk cId="1614397576" sldId="350"/>
        </pc:sldMkLst>
        <pc:spChg chg="add mod">
          <ac:chgData name="Li Boxi" userId="8268128b7b4c549d" providerId="LiveId" clId="{AE85F9AC-9F49-4007-A657-B3A540A3A02D}" dt="2020-01-30T11:36:34.114" v="146" actId="1076"/>
          <ac:spMkLst>
            <pc:docMk/>
            <pc:sldMk cId="1614397576" sldId="350"/>
            <ac:spMk id="3" creationId="{7ECFB820-331F-4F00-95CF-78462763DD99}"/>
          </ac:spMkLst>
        </pc:spChg>
      </pc:sldChg>
      <pc:sldChg chg="addCm modCm">
        <pc:chgData name="Li Boxi" userId="8268128b7b4c549d" providerId="LiveId" clId="{AE85F9AC-9F49-4007-A657-B3A540A3A02D}" dt="2020-01-30T10:44:41.175" v="33"/>
        <pc:sldMkLst>
          <pc:docMk/>
          <pc:sldMk cId="748548589" sldId="351"/>
        </pc:sldMkLst>
      </pc:sldChg>
    </pc:docChg>
  </pc:docChgLst>
  <pc:docChgLst>
    <pc:chgData name="Li Boxi" userId="8268128b7b4c549d" providerId="LiveId" clId="{1CF34DC6-D9D8-4741-8DB2-98534B672D9E}"/>
    <pc:docChg chg="custSel modSld">
      <pc:chgData name="Li Boxi" userId="8268128b7b4c549d" providerId="LiveId" clId="{1CF34DC6-D9D8-4741-8DB2-98534B672D9E}" dt="2020-01-31T13:50:42.769" v="38" actId="1076"/>
      <pc:docMkLst>
        <pc:docMk/>
      </pc:docMkLst>
      <pc:sldChg chg="addSp delSp modSp">
        <pc:chgData name="Li Boxi" userId="8268128b7b4c549d" providerId="LiveId" clId="{1CF34DC6-D9D8-4741-8DB2-98534B672D9E}" dt="2020-01-31T11:17:02.153" v="17" actId="1076"/>
        <pc:sldMkLst>
          <pc:docMk/>
          <pc:sldMk cId="679466957" sldId="320"/>
        </pc:sldMkLst>
        <pc:spChg chg="del">
          <ac:chgData name="Li Boxi" userId="8268128b7b4c549d" providerId="LiveId" clId="{1CF34DC6-D9D8-4741-8DB2-98534B672D9E}" dt="2020-01-31T11:16:10.973" v="2" actId="478"/>
          <ac:spMkLst>
            <pc:docMk/>
            <pc:sldMk cId="679466957" sldId="320"/>
            <ac:spMk id="2" creationId="{261A670D-1C79-4F27-B44E-3F4B9FA94DC1}"/>
          </ac:spMkLst>
        </pc:spChg>
        <pc:spChg chg="mod">
          <ac:chgData name="Li Boxi" userId="8268128b7b4c549d" providerId="LiveId" clId="{1CF34DC6-D9D8-4741-8DB2-98534B672D9E}" dt="2020-01-31T11:16:58.371" v="16" actId="1076"/>
          <ac:spMkLst>
            <pc:docMk/>
            <pc:sldMk cId="679466957" sldId="320"/>
            <ac:spMk id="10" creationId="{3AB893FD-E892-433D-A309-47B66942B1E8}"/>
          </ac:spMkLst>
        </pc:spChg>
        <pc:spChg chg="add mod">
          <ac:chgData name="Li Boxi" userId="8268128b7b4c549d" providerId="LiveId" clId="{1CF34DC6-D9D8-4741-8DB2-98534B672D9E}" dt="2020-01-31T11:17:02.153" v="17" actId="1076"/>
          <ac:spMkLst>
            <pc:docMk/>
            <pc:sldMk cId="679466957" sldId="320"/>
            <ac:spMk id="14" creationId="{A392E602-B032-4805-845E-A27E6C22A7B4}"/>
          </ac:spMkLst>
        </pc:spChg>
        <pc:spChg chg="add mod">
          <ac:chgData name="Li Boxi" userId="8268128b7b4c549d" providerId="LiveId" clId="{1CF34DC6-D9D8-4741-8DB2-98534B672D9E}" dt="2020-01-31T11:16:53.774" v="15" actId="1076"/>
          <ac:spMkLst>
            <pc:docMk/>
            <pc:sldMk cId="679466957" sldId="320"/>
            <ac:spMk id="15" creationId="{985BE6A2-59DC-4AAF-AFE1-E4E4621F6DA2}"/>
          </ac:spMkLst>
        </pc:spChg>
        <pc:spChg chg="add mod">
          <ac:chgData name="Li Boxi" userId="8268128b7b4c549d" providerId="LiveId" clId="{1CF34DC6-D9D8-4741-8DB2-98534B672D9E}" dt="2020-01-31T11:16:38.981" v="7" actId="1076"/>
          <ac:spMkLst>
            <pc:docMk/>
            <pc:sldMk cId="679466957" sldId="320"/>
            <ac:spMk id="16" creationId="{41D781A7-7379-4A48-BDD6-587802C8D577}"/>
          </ac:spMkLst>
        </pc:spChg>
        <pc:spChg chg="add mod">
          <ac:chgData name="Li Boxi" userId="8268128b7b4c549d" providerId="LiveId" clId="{1CF34DC6-D9D8-4741-8DB2-98534B672D9E}" dt="2020-01-31T11:16:49.476" v="13" actId="1076"/>
          <ac:spMkLst>
            <pc:docMk/>
            <pc:sldMk cId="679466957" sldId="320"/>
            <ac:spMk id="17" creationId="{AF3CBD3A-FE8A-41CF-8C68-E51AB6047E41}"/>
          </ac:spMkLst>
        </pc:spChg>
        <pc:picChg chg="mod">
          <ac:chgData name="Li Boxi" userId="8268128b7b4c549d" providerId="LiveId" clId="{1CF34DC6-D9D8-4741-8DB2-98534B672D9E}" dt="2020-01-31T11:16:58.371" v="16" actId="1076"/>
          <ac:picMkLst>
            <pc:docMk/>
            <pc:sldMk cId="679466957" sldId="320"/>
            <ac:picMk id="5" creationId="{FABD9FFB-7D3A-4892-908E-0DB8C7C21B15}"/>
          </ac:picMkLst>
        </pc:picChg>
        <pc:picChg chg="mod">
          <ac:chgData name="Li Boxi" userId="8268128b7b4c549d" providerId="LiveId" clId="{1CF34DC6-D9D8-4741-8DB2-98534B672D9E}" dt="2020-01-31T11:16:58.371" v="16" actId="1076"/>
          <ac:picMkLst>
            <pc:docMk/>
            <pc:sldMk cId="679466957" sldId="320"/>
            <ac:picMk id="9" creationId="{4606033F-F7D2-41D6-9FCF-4CDFDDE9A851}"/>
          </ac:picMkLst>
        </pc:picChg>
        <pc:picChg chg="mod">
          <ac:chgData name="Li Boxi" userId="8268128b7b4c549d" providerId="LiveId" clId="{1CF34DC6-D9D8-4741-8DB2-98534B672D9E}" dt="2020-01-31T11:16:51.513" v="14" actId="1076"/>
          <ac:picMkLst>
            <pc:docMk/>
            <pc:sldMk cId="679466957" sldId="320"/>
            <ac:picMk id="2050" creationId="{0673BBF6-6383-44C8-8639-26C614F56468}"/>
          </ac:picMkLst>
        </pc:picChg>
        <pc:picChg chg="mod">
          <ac:chgData name="Li Boxi" userId="8268128b7b4c549d" providerId="LiveId" clId="{1CF34DC6-D9D8-4741-8DB2-98534B672D9E}" dt="2020-01-31T11:16:45.939" v="12" actId="1076"/>
          <ac:picMkLst>
            <pc:docMk/>
            <pc:sldMk cId="679466957" sldId="320"/>
            <ac:picMk id="2054" creationId="{0F576E9B-5E79-43D9-A9E9-F163A2461EF7}"/>
          </ac:picMkLst>
        </pc:picChg>
      </pc:sldChg>
      <pc:sldChg chg="addSp modSp">
        <pc:chgData name="Li Boxi" userId="8268128b7b4c549d" providerId="LiveId" clId="{1CF34DC6-D9D8-4741-8DB2-98534B672D9E}" dt="2020-01-31T11:17:38.630" v="21" actId="1076"/>
        <pc:sldMkLst>
          <pc:docMk/>
          <pc:sldMk cId="2456844075" sldId="338"/>
        </pc:sldMkLst>
        <pc:spChg chg="add mod">
          <ac:chgData name="Li Boxi" userId="8268128b7b4c549d" providerId="LiveId" clId="{1CF34DC6-D9D8-4741-8DB2-98534B672D9E}" dt="2020-01-31T11:17:36.502" v="20" actId="1076"/>
          <ac:spMkLst>
            <pc:docMk/>
            <pc:sldMk cId="2456844075" sldId="338"/>
            <ac:spMk id="20" creationId="{A4CD7EC2-BF92-4B57-93C5-68A44C479616}"/>
          </ac:spMkLst>
        </pc:spChg>
        <pc:spChg chg="add mod">
          <ac:chgData name="Li Boxi" userId="8268128b7b4c549d" providerId="LiveId" clId="{1CF34DC6-D9D8-4741-8DB2-98534B672D9E}" dt="2020-01-31T11:17:38.630" v="21" actId="1076"/>
          <ac:spMkLst>
            <pc:docMk/>
            <pc:sldMk cId="2456844075" sldId="338"/>
            <ac:spMk id="21" creationId="{3E5F2571-E6C8-4489-9145-1AD6F7D32ED3}"/>
          </ac:spMkLst>
        </pc:spChg>
        <pc:spChg chg="add mod">
          <ac:chgData name="Li Boxi" userId="8268128b7b4c549d" providerId="LiveId" clId="{1CF34DC6-D9D8-4741-8DB2-98534B672D9E}" dt="2020-01-31T11:17:32.914" v="19" actId="1076"/>
          <ac:spMkLst>
            <pc:docMk/>
            <pc:sldMk cId="2456844075" sldId="338"/>
            <ac:spMk id="22" creationId="{9379BFEC-5D6C-4640-991C-D546CA640151}"/>
          </ac:spMkLst>
        </pc:spChg>
      </pc:sldChg>
      <pc:sldChg chg="modSp">
        <pc:chgData name="Li Boxi" userId="8268128b7b4c549d" providerId="LiveId" clId="{1CF34DC6-D9D8-4741-8DB2-98534B672D9E}" dt="2020-01-31T11:20:47.987" v="30" actId="1076"/>
        <pc:sldMkLst>
          <pc:docMk/>
          <pc:sldMk cId="4035167968" sldId="344"/>
        </pc:sldMkLst>
        <pc:spChg chg="mod">
          <ac:chgData name="Li Boxi" userId="8268128b7b4c549d" providerId="LiveId" clId="{1CF34DC6-D9D8-4741-8DB2-98534B672D9E}" dt="2020-01-31T11:20:47.987" v="30" actId="1076"/>
          <ac:spMkLst>
            <pc:docMk/>
            <pc:sldMk cId="4035167968" sldId="344"/>
            <ac:spMk id="8" creationId="{F56CDAC3-1335-48AC-A30D-7C760FB3E121}"/>
          </ac:spMkLst>
        </pc:spChg>
        <pc:spChg chg="mod">
          <ac:chgData name="Li Boxi" userId="8268128b7b4c549d" providerId="LiveId" clId="{1CF34DC6-D9D8-4741-8DB2-98534B672D9E}" dt="2020-01-31T11:20:12.644" v="23" actId="1076"/>
          <ac:spMkLst>
            <pc:docMk/>
            <pc:sldMk cId="4035167968" sldId="344"/>
            <ac:spMk id="20" creationId="{8EC49D3A-7485-4126-8405-E4465DC2D788}"/>
          </ac:spMkLst>
        </pc:spChg>
        <pc:spChg chg="mod">
          <ac:chgData name="Li Boxi" userId="8268128b7b4c549d" providerId="LiveId" clId="{1CF34DC6-D9D8-4741-8DB2-98534B672D9E}" dt="2020-01-31T11:20:10.696" v="22" actId="1076"/>
          <ac:spMkLst>
            <pc:docMk/>
            <pc:sldMk cId="4035167968" sldId="344"/>
            <ac:spMk id="27" creationId="{BCF5F881-3BC7-4A12-8525-646091D05225}"/>
          </ac:spMkLst>
        </pc:spChg>
        <pc:spChg chg="mod">
          <ac:chgData name="Li Boxi" userId="8268128b7b4c549d" providerId="LiveId" clId="{1CF34DC6-D9D8-4741-8DB2-98534B672D9E}" dt="2020-01-31T11:20:17.113" v="25" actId="1076"/>
          <ac:spMkLst>
            <pc:docMk/>
            <pc:sldMk cId="4035167968" sldId="344"/>
            <ac:spMk id="31" creationId="{280547A0-3909-43E1-8041-19FD021244C5}"/>
          </ac:spMkLst>
        </pc:spChg>
        <pc:picChg chg="mod">
          <ac:chgData name="Li Boxi" userId="8268128b7b4c549d" providerId="LiveId" clId="{1CF34DC6-D9D8-4741-8DB2-98534B672D9E}" dt="2020-01-31T11:20:40.316" v="29" actId="465"/>
          <ac:picMkLst>
            <pc:docMk/>
            <pc:sldMk cId="4035167968" sldId="344"/>
            <ac:picMk id="5" creationId="{5EA39A23-AFB1-4ED2-A896-1384ECCF47DF}"/>
          </ac:picMkLst>
        </pc:picChg>
        <pc:picChg chg="mod">
          <ac:chgData name="Li Boxi" userId="8268128b7b4c549d" providerId="LiveId" clId="{1CF34DC6-D9D8-4741-8DB2-98534B672D9E}" dt="2020-01-31T11:20:40.316" v="29" actId="465"/>
          <ac:picMkLst>
            <pc:docMk/>
            <pc:sldMk cId="4035167968" sldId="344"/>
            <ac:picMk id="7" creationId="{75D59401-FE2E-4478-9700-62B1DB6CD823}"/>
          </ac:picMkLst>
        </pc:picChg>
        <pc:picChg chg="mod">
          <ac:chgData name="Li Boxi" userId="8268128b7b4c549d" providerId="LiveId" clId="{1CF34DC6-D9D8-4741-8DB2-98534B672D9E}" dt="2020-01-31T11:20:40.316" v="29" actId="465"/>
          <ac:picMkLst>
            <pc:docMk/>
            <pc:sldMk cId="4035167968" sldId="344"/>
            <ac:picMk id="24" creationId="{2B62D2F4-5789-483B-8368-12CB03CD97C5}"/>
          </ac:picMkLst>
        </pc:picChg>
        <pc:picChg chg="mod">
          <ac:chgData name="Li Boxi" userId="8268128b7b4c549d" providerId="LiveId" clId="{1CF34DC6-D9D8-4741-8DB2-98534B672D9E}" dt="2020-01-31T11:20:35.341" v="28" actId="465"/>
          <ac:picMkLst>
            <pc:docMk/>
            <pc:sldMk cId="4035167968" sldId="344"/>
            <ac:picMk id="25" creationId="{F75FEAE1-CAEF-4455-A604-C0BD309FAD3D}"/>
          </ac:picMkLst>
        </pc:picChg>
        <pc:picChg chg="mod">
          <ac:chgData name="Li Boxi" userId="8268128b7b4c549d" providerId="LiveId" clId="{1CF34DC6-D9D8-4741-8DB2-98534B672D9E}" dt="2020-01-31T11:20:35.341" v="28" actId="465"/>
          <ac:picMkLst>
            <pc:docMk/>
            <pc:sldMk cId="4035167968" sldId="344"/>
            <ac:picMk id="28" creationId="{96C3FDEB-5F99-4B8E-84D1-4EEF98DB6A44}"/>
          </ac:picMkLst>
        </pc:picChg>
        <pc:picChg chg="mod">
          <ac:chgData name="Li Boxi" userId="8268128b7b4c549d" providerId="LiveId" clId="{1CF34DC6-D9D8-4741-8DB2-98534B672D9E}" dt="2020-01-31T11:20:35.341" v="28" actId="465"/>
          <ac:picMkLst>
            <pc:docMk/>
            <pc:sldMk cId="4035167968" sldId="344"/>
            <ac:picMk id="30" creationId="{1E528448-46AE-45DE-9320-B2970C4C8F94}"/>
          </ac:picMkLst>
        </pc:picChg>
      </pc:sldChg>
      <pc:sldChg chg="addSp delSp modSp">
        <pc:chgData name="Li Boxi" userId="8268128b7b4c549d" providerId="LiveId" clId="{1CF34DC6-D9D8-4741-8DB2-98534B672D9E}" dt="2020-01-31T13:50:42.769" v="38" actId="1076"/>
        <pc:sldMkLst>
          <pc:docMk/>
          <pc:sldMk cId="1614397576" sldId="350"/>
        </pc:sldMkLst>
        <pc:spChg chg="del">
          <ac:chgData name="Li Boxi" userId="8268128b7b4c549d" providerId="LiveId" clId="{1CF34DC6-D9D8-4741-8DB2-98534B672D9E}" dt="2020-01-31T13:50:38.360" v="36" actId="478"/>
          <ac:spMkLst>
            <pc:docMk/>
            <pc:sldMk cId="1614397576" sldId="350"/>
            <ac:spMk id="3" creationId="{7ECFB820-331F-4F00-95CF-78462763DD99}"/>
          </ac:spMkLst>
        </pc:spChg>
        <pc:spChg chg="mod">
          <ac:chgData name="Li Boxi" userId="8268128b7b4c549d" providerId="LiveId" clId="{1CF34DC6-D9D8-4741-8DB2-98534B672D9E}" dt="2020-01-31T13:50:33.336" v="35" actId="1076"/>
          <ac:spMkLst>
            <pc:docMk/>
            <pc:sldMk cId="1614397576" sldId="350"/>
            <ac:spMk id="16" creationId="{2AF5AEBB-B572-45D8-8111-85190F9E4B29}"/>
          </ac:spMkLst>
        </pc:spChg>
        <pc:spChg chg="add mod">
          <ac:chgData name="Li Boxi" userId="8268128b7b4c549d" providerId="LiveId" clId="{1CF34DC6-D9D8-4741-8DB2-98534B672D9E}" dt="2020-01-31T13:50:42.769" v="38" actId="1076"/>
          <ac:spMkLst>
            <pc:docMk/>
            <pc:sldMk cId="1614397576" sldId="350"/>
            <ac:spMk id="17" creationId="{F7183B46-34FE-4A4F-A9BB-5B28CF68D107}"/>
          </ac:spMkLst>
        </pc:spChg>
        <pc:picChg chg="del">
          <ac:chgData name="Li Boxi" userId="8268128b7b4c549d" providerId="LiveId" clId="{1CF34DC6-D9D8-4741-8DB2-98534B672D9E}" dt="2020-01-31T13:50:26.515" v="32" actId="478"/>
          <ac:picMkLst>
            <pc:docMk/>
            <pc:sldMk cId="1614397576" sldId="350"/>
            <ac:picMk id="13" creationId="{2AD1F1D3-A24C-44C6-BB19-279F552F7211}"/>
          </ac:picMkLst>
        </pc:picChg>
        <pc:picChg chg="add mod">
          <ac:chgData name="Li Boxi" userId="8268128b7b4c549d" providerId="LiveId" clId="{1CF34DC6-D9D8-4741-8DB2-98534B672D9E}" dt="2020-01-31T13:50:30.284" v="34" actId="14100"/>
          <ac:picMkLst>
            <pc:docMk/>
            <pc:sldMk cId="1614397576" sldId="350"/>
            <ac:picMk id="14" creationId="{3AFE57BD-2585-4B43-8079-F800BFAD8979}"/>
          </ac:picMkLst>
        </pc:picChg>
      </pc:sldChg>
    </pc:docChg>
  </pc:docChgLst>
  <pc:docChgLst>
    <pc:chgData name="Li Boxi" userId="8268128b7b4c549d" providerId="LiveId" clId="{B1ECE9FF-E223-44E0-A0E8-05DA61C467FB}"/>
    <pc:docChg chg="custSel modSld">
      <pc:chgData name="Li Boxi" userId="8268128b7b4c549d" providerId="LiveId" clId="{B1ECE9FF-E223-44E0-A0E8-05DA61C467FB}" dt="2020-02-01T14:02:33.575" v="46" actId="1076"/>
      <pc:docMkLst>
        <pc:docMk/>
      </pc:docMkLst>
      <pc:sldChg chg="modSp">
        <pc:chgData name="Li Boxi" userId="8268128b7b4c549d" providerId="LiveId" clId="{B1ECE9FF-E223-44E0-A0E8-05DA61C467FB}" dt="2020-02-01T14:02:33.575" v="46" actId="1076"/>
        <pc:sldMkLst>
          <pc:docMk/>
          <pc:sldMk cId="3920912345" sldId="256"/>
        </pc:sldMkLst>
        <pc:picChg chg="mod">
          <ac:chgData name="Li Boxi" userId="8268128b7b4c549d" providerId="LiveId" clId="{B1ECE9FF-E223-44E0-A0E8-05DA61C467FB}" dt="2020-02-01T14:02:33.575" v="46" actId="1076"/>
          <ac:picMkLst>
            <pc:docMk/>
            <pc:sldMk cId="3920912345" sldId="256"/>
            <ac:picMk id="5" creationId="{A9EB6CD5-1350-4EAC-9C35-502892C1B316}"/>
          </ac:picMkLst>
        </pc:picChg>
      </pc:sldChg>
      <pc:sldChg chg="delCm">
        <pc:chgData name="Li Boxi" userId="8268128b7b4c549d" providerId="LiveId" clId="{B1ECE9FF-E223-44E0-A0E8-05DA61C467FB}" dt="2020-02-01T13:46:03.620" v="21" actId="1592"/>
        <pc:sldMkLst>
          <pc:docMk/>
          <pc:sldMk cId="52509536" sldId="337"/>
        </pc:sldMkLst>
      </pc:sldChg>
      <pc:sldChg chg="addSp delSp modSp">
        <pc:chgData name="Li Boxi" userId="8268128b7b4c549d" providerId="LiveId" clId="{B1ECE9FF-E223-44E0-A0E8-05DA61C467FB}" dt="2020-02-01T13:46:30.486" v="26" actId="1076"/>
        <pc:sldMkLst>
          <pc:docMk/>
          <pc:sldMk cId="2683178059" sldId="340"/>
        </pc:sldMkLst>
        <pc:picChg chg="add mod">
          <ac:chgData name="Li Boxi" userId="8268128b7b4c549d" providerId="LiveId" clId="{B1ECE9FF-E223-44E0-A0E8-05DA61C467FB}" dt="2020-02-01T13:46:30.486" v="26" actId="1076"/>
          <ac:picMkLst>
            <pc:docMk/>
            <pc:sldMk cId="2683178059" sldId="340"/>
            <ac:picMk id="10" creationId="{890D4269-CB28-49D8-9A14-4E47B7BC71FF}"/>
          </ac:picMkLst>
        </pc:picChg>
        <pc:picChg chg="del">
          <ac:chgData name="Li Boxi" userId="8268128b7b4c549d" providerId="LiveId" clId="{B1ECE9FF-E223-44E0-A0E8-05DA61C467FB}" dt="2020-02-01T13:46:15.276" v="22" actId="478"/>
          <ac:picMkLst>
            <pc:docMk/>
            <pc:sldMk cId="2683178059" sldId="340"/>
            <ac:picMk id="18" creationId="{F52928C4-F443-4491-BF37-B8840E619FDB}"/>
          </ac:picMkLst>
        </pc:picChg>
      </pc:sldChg>
      <pc:sldChg chg="addSp delSp modSp">
        <pc:chgData name="Li Boxi" userId="8268128b7b4c549d" providerId="LiveId" clId="{B1ECE9FF-E223-44E0-A0E8-05DA61C467FB}" dt="2020-02-01T10:47:02.202" v="20" actId="1076"/>
        <pc:sldMkLst>
          <pc:docMk/>
          <pc:sldMk cId="4035167968" sldId="344"/>
        </pc:sldMkLst>
        <pc:spChg chg="del mod">
          <ac:chgData name="Li Boxi" userId="8268128b7b4c549d" providerId="LiveId" clId="{B1ECE9FF-E223-44E0-A0E8-05DA61C467FB}" dt="2020-02-01T10:46:46.751" v="15" actId="478"/>
          <ac:spMkLst>
            <pc:docMk/>
            <pc:sldMk cId="4035167968" sldId="344"/>
            <ac:spMk id="32" creationId="{921A79E3-D4DA-4052-AC7D-B3A61F40B11F}"/>
          </ac:spMkLst>
        </pc:spChg>
        <pc:spChg chg="del">
          <ac:chgData name="Li Boxi" userId="8268128b7b4c549d" providerId="LiveId" clId="{B1ECE9FF-E223-44E0-A0E8-05DA61C467FB}" dt="2020-02-01T10:46:43.323" v="13" actId="478"/>
          <ac:spMkLst>
            <pc:docMk/>
            <pc:sldMk cId="4035167968" sldId="344"/>
            <ac:spMk id="34" creationId="{80DF37E4-83D6-4BA1-B2E1-C6308801C34F}"/>
          </ac:spMkLst>
        </pc:spChg>
        <pc:spChg chg="add mod">
          <ac:chgData name="Li Boxi" userId="8268128b7b4c549d" providerId="LiveId" clId="{B1ECE9FF-E223-44E0-A0E8-05DA61C467FB}" dt="2020-02-01T10:46:59.054" v="19" actId="1076"/>
          <ac:spMkLst>
            <pc:docMk/>
            <pc:sldMk cId="4035167968" sldId="344"/>
            <ac:spMk id="35" creationId="{5F19FB9D-512A-4B6F-A3AB-0A2EC0BEC98B}"/>
          </ac:spMkLst>
        </pc:spChg>
        <pc:spChg chg="add mod">
          <ac:chgData name="Li Boxi" userId="8268128b7b4c549d" providerId="LiveId" clId="{B1ECE9FF-E223-44E0-A0E8-05DA61C467FB}" dt="2020-02-01T10:47:02.202" v="20" actId="1076"/>
          <ac:spMkLst>
            <pc:docMk/>
            <pc:sldMk cId="4035167968" sldId="344"/>
            <ac:spMk id="37" creationId="{D92414CB-757E-4AD8-BF15-471FC5C185C7}"/>
          </ac:spMkLst>
        </pc:spChg>
      </pc:sldChg>
      <pc:sldChg chg="addSp delSp modSp">
        <pc:chgData name="Li Boxi" userId="8268128b7b4c549d" providerId="LiveId" clId="{B1ECE9FF-E223-44E0-A0E8-05DA61C467FB}" dt="2020-02-01T14:02:15.634" v="45" actId="1076"/>
        <pc:sldMkLst>
          <pc:docMk/>
          <pc:sldMk cId="1614397576" sldId="350"/>
        </pc:sldMkLst>
        <pc:spChg chg="add mod">
          <ac:chgData name="Li Boxi" userId="8268128b7b4c549d" providerId="LiveId" clId="{B1ECE9FF-E223-44E0-A0E8-05DA61C467FB}" dt="2020-02-01T14:02:15.634" v="45" actId="1076"/>
          <ac:spMkLst>
            <pc:docMk/>
            <pc:sldMk cId="1614397576" sldId="350"/>
            <ac:spMk id="3" creationId="{391BC813-9791-4A7E-8D28-1B0303318A5A}"/>
          </ac:spMkLst>
        </pc:spChg>
        <pc:spChg chg="mod">
          <ac:chgData name="Li Boxi" userId="8268128b7b4c549d" providerId="LiveId" clId="{B1ECE9FF-E223-44E0-A0E8-05DA61C467FB}" dt="2020-02-01T14:01:48.616" v="29" actId="1076"/>
          <ac:spMkLst>
            <pc:docMk/>
            <pc:sldMk cId="1614397576" sldId="350"/>
            <ac:spMk id="6" creationId="{6FD368E3-BBC4-4B3E-9D69-FE45194E6A89}"/>
          </ac:spMkLst>
        </pc:spChg>
        <pc:spChg chg="mod">
          <ac:chgData name="Li Boxi" userId="8268128b7b4c549d" providerId="LiveId" clId="{B1ECE9FF-E223-44E0-A0E8-05DA61C467FB}" dt="2020-02-01T14:01:45.949" v="28" actId="1076"/>
          <ac:spMkLst>
            <pc:docMk/>
            <pc:sldMk cId="1614397576" sldId="350"/>
            <ac:spMk id="7" creationId="{193F06D1-4665-484F-BBA9-F667D991FE41}"/>
          </ac:spMkLst>
        </pc:spChg>
        <pc:spChg chg="del">
          <ac:chgData name="Li Boxi" userId="8268128b7b4c549d" providerId="LiveId" clId="{B1ECE9FF-E223-44E0-A0E8-05DA61C467FB}" dt="2020-02-01T10:45:46.391" v="2" actId="21"/>
          <ac:spMkLst>
            <pc:docMk/>
            <pc:sldMk cId="1614397576" sldId="350"/>
            <ac:spMk id="16" creationId="{2AF5AEBB-B572-45D8-8111-85190F9E4B29}"/>
          </ac:spMkLst>
        </pc:spChg>
        <pc:spChg chg="del">
          <ac:chgData name="Li Boxi" userId="8268128b7b4c549d" providerId="LiveId" clId="{B1ECE9FF-E223-44E0-A0E8-05DA61C467FB}" dt="2020-02-01T10:45:47.515" v="3" actId="21"/>
          <ac:spMkLst>
            <pc:docMk/>
            <pc:sldMk cId="1614397576" sldId="350"/>
            <ac:spMk id="17" creationId="{F7183B46-34FE-4A4F-A9BB-5B28CF68D107}"/>
          </ac:spMkLst>
        </pc:spChg>
        <pc:spChg chg="add mod">
          <ac:chgData name="Li Boxi" userId="8268128b7b4c549d" providerId="LiveId" clId="{B1ECE9FF-E223-44E0-A0E8-05DA61C467FB}" dt="2020-02-01T10:46:12.342" v="10" actId="1076"/>
          <ac:spMkLst>
            <pc:docMk/>
            <pc:sldMk cId="1614397576" sldId="350"/>
            <ac:spMk id="18" creationId="{A52B664D-66D3-453B-B6BE-16A1079A14A7}"/>
          </ac:spMkLst>
        </pc:spChg>
        <pc:spChg chg="add mod">
          <ac:chgData name="Li Boxi" userId="8268128b7b4c549d" providerId="LiveId" clId="{B1ECE9FF-E223-44E0-A0E8-05DA61C467FB}" dt="2020-02-01T10:46:09.044" v="9" actId="1076"/>
          <ac:spMkLst>
            <pc:docMk/>
            <pc:sldMk cId="1614397576" sldId="350"/>
            <ac:spMk id="20" creationId="{E49147F3-C7FE-4755-9CD8-C5DC139C2294}"/>
          </ac:spMkLst>
        </pc:spChg>
        <pc:picChg chg="mod">
          <ac:chgData name="Li Boxi" userId="8268128b7b4c549d" providerId="LiveId" clId="{B1ECE9FF-E223-44E0-A0E8-05DA61C467FB}" dt="2020-02-01T14:01:45.949" v="28" actId="1076"/>
          <ac:picMkLst>
            <pc:docMk/>
            <pc:sldMk cId="1614397576" sldId="350"/>
            <ac:picMk id="11" creationId="{45165D56-A941-41B3-82B3-06B821AE108C}"/>
          </ac:picMkLst>
        </pc:picChg>
        <pc:picChg chg="del mod">
          <ac:chgData name="Li Boxi" userId="8268128b7b4c549d" providerId="LiveId" clId="{B1ECE9FF-E223-44E0-A0E8-05DA61C467FB}" dt="2020-02-01T10:45:44.196" v="1" actId="21"/>
          <ac:picMkLst>
            <pc:docMk/>
            <pc:sldMk cId="1614397576" sldId="350"/>
            <ac:picMk id="14" creationId="{3AFE57BD-2585-4B43-8079-F800BFAD8979}"/>
          </ac:picMkLst>
        </pc:picChg>
        <pc:picChg chg="add mod">
          <ac:chgData name="Li Boxi" userId="8268128b7b4c549d" providerId="LiveId" clId="{B1ECE9FF-E223-44E0-A0E8-05DA61C467FB}" dt="2020-02-01T10:46:14.488" v="11" actId="1076"/>
          <ac:picMkLst>
            <pc:docMk/>
            <pc:sldMk cId="1614397576" sldId="350"/>
            <ac:picMk id="19" creationId="{CEBFA233-AC0B-4088-B1A7-220C79D6EBA7}"/>
          </ac:picMkLst>
        </pc:picChg>
      </pc:sldChg>
    </pc:docChg>
  </pc:docChgLst>
  <pc:docChgLst>
    <pc:chgData name="Li Boxi" userId="8268128b7b4c549d" providerId="LiveId" clId="{D1B84B85-664F-4198-A28A-B0D6AF8F1165}"/>
    <pc:docChg chg="undo custSel addSld delSld modSld sldOrd modMainMaster">
      <pc:chgData name="Li Boxi" userId="8268128b7b4c549d" providerId="LiveId" clId="{D1B84B85-664F-4198-A28A-B0D6AF8F1165}" dt="2022-02-27T12:10:02.474" v="4882" actId="47"/>
      <pc:docMkLst>
        <pc:docMk/>
      </pc:docMkLst>
      <pc:sldChg chg="addSp modSp mod">
        <pc:chgData name="Li Boxi" userId="8268128b7b4c549d" providerId="LiveId" clId="{D1B84B85-664F-4198-A28A-B0D6AF8F1165}" dt="2022-02-25T15:18:18.896" v="4508" actId="1076"/>
        <pc:sldMkLst>
          <pc:docMk/>
          <pc:sldMk cId="3920912345" sldId="256"/>
        </pc:sldMkLst>
        <pc:spChg chg="mod">
          <ac:chgData name="Li Boxi" userId="8268128b7b4c549d" providerId="LiveId" clId="{D1B84B85-664F-4198-A28A-B0D6AF8F1165}" dt="2022-02-21T13:58:57.627" v="1505" actId="1076"/>
          <ac:spMkLst>
            <pc:docMk/>
            <pc:sldMk cId="3920912345" sldId="256"/>
            <ac:spMk id="2" creationId="{85C8285D-C38D-405F-9A68-7CB68D966150}"/>
          </ac:spMkLst>
        </pc:spChg>
        <pc:spChg chg="mod">
          <ac:chgData name="Li Boxi" userId="8268128b7b4c549d" providerId="LiveId" clId="{D1B84B85-664F-4198-A28A-B0D6AF8F1165}" dt="2022-02-23T16:51:11.486" v="4286" actId="20577"/>
          <ac:spMkLst>
            <pc:docMk/>
            <pc:sldMk cId="3920912345" sldId="256"/>
            <ac:spMk id="3" creationId="{52E5DB42-246E-4CD6-B5CC-A3F5990DAEC1}"/>
          </ac:spMkLst>
        </pc:spChg>
        <pc:spChg chg="add mod">
          <ac:chgData name="Li Boxi" userId="8268128b7b4c549d" providerId="LiveId" clId="{D1B84B85-664F-4198-A28A-B0D6AF8F1165}" dt="2022-02-23T15:20:00.128" v="4119" actId="1076"/>
          <ac:spMkLst>
            <pc:docMk/>
            <pc:sldMk cId="3920912345" sldId="256"/>
            <ac:spMk id="6" creationId="{30454928-2CB6-4BD5-B982-95F0F7B9DE50}"/>
          </ac:spMkLst>
        </pc:spChg>
        <pc:spChg chg="mod">
          <ac:chgData name="Li Boxi" userId="8268128b7b4c549d" providerId="LiveId" clId="{D1B84B85-664F-4198-A28A-B0D6AF8F1165}" dt="2022-02-21T13:58:57.627" v="1505" actId="1076"/>
          <ac:spMkLst>
            <pc:docMk/>
            <pc:sldMk cId="3920912345" sldId="256"/>
            <ac:spMk id="8" creationId="{EF1BC405-A889-473E-947C-695020516CA0}"/>
          </ac:spMkLst>
        </pc:spChg>
        <pc:spChg chg="mod">
          <ac:chgData name="Li Boxi" userId="8268128b7b4c549d" providerId="LiveId" clId="{D1B84B85-664F-4198-A28A-B0D6AF8F1165}" dt="2022-02-21T13:58:57.627" v="1505" actId="1076"/>
          <ac:spMkLst>
            <pc:docMk/>
            <pc:sldMk cId="3920912345" sldId="256"/>
            <ac:spMk id="9" creationId="{9DFD9078-1BEC-48E6-BAE6-93CDFC844126}"/>
          </ac:spMkLst>
        </pc:spChg>
        <pc:spChg chg="mod">
          <ac:chgData name="Li Boxi" userId="8268128b7b4c549d" providerId="LiveId" clId="{D1B84B85-664F-4198-A28A-B0D6AF8F1165}" dt="2022-02-25T15:18:18.896" v="4508" actId="1076"/>
          <ac:spMkLst>
            <pc:docMk/>
            <pc:sldMk cId="3920912345" sldId="256"/>
            <ac:spMk id="12" creationId="{3EC8A159-0597-41BB-BD3A-2405145FCA50}"/>
          </ac:spMkLst>
        </pc:spChg>
        <pc:picChg chg="mod">
          <ac:chgData name="Li Boxi" userId="8268128b7b4c549d" providerId="LiveId" clId="{D1B84B85-664F-4198-A28A-B0D6AF8F1165}" dt="2022-02-21T13:58:57.627" v="1505" actId="1076"/>
          <ac:picMkLst>
            <pc:docMk/>
            <pc:sldMk cId="3920912345" sldId="256"/>
            <ac:picMk id="4" creationId="{6269BC12-701E-43A2-BDA5-F3A85FE02BDC}"/>
          </ac:picMkLst>
        </pc:picChg>
        <pc:picChg chg="mod">
          <ac:chgData name="Li Boxi" userId="8268128b7b4c549d" providerId="LiveId" clId="{D1B84B85-664F-4198-A28A-B0D6AF8F1165}" dt="2022-02-25T14:55:29.994" v="4507" actId="1076"/>
          <ac:picMkLst>
            <pc:docMk/>
            <pc:sldMk cId="3920912345" sldId="256"/>
            <ac:picMk id="5" creationId="{A9EB6CD5-1350-4EAC-9C35-502892C1B316}"/>
          </ac:picMkLst>
        </pc:picChg>
        <pc:picChg chg="mod">
          <ac:chgData name="Li Boxi" userId="8268128b7b4c549d" providerId="LiveId" clId="{D1B84B85-664F-4198-A28A-B0D6AF8F1165}" dt="2022-02-25T14:55:29.994" v="4507" actId="1076"/>
          <ac:picMkLst>
            <pc:docMk/>
            <pc:sldMk cId="3920912345" sldId="256"/>
            <ac:picMk id="7" creationId="{2AD04C65-CD2B-40C3-8545-0CE73FB9FA7F}"/>
          </ac:picMkLst>
        </pc:picChg>
        <pc:picChg chg="add mod">
          <ac:chgData name="Li Boxi" userId="8268128b7b4c549d" providerId="LiveId" clId="{D1B84B85-664F-4198-A28A-B0D6AF8F1165}" dt="2022-02-25T14:55:29.994" v="4507" actId="1076"/>
          <ac:picMkLst>
            <pc:docMk/>
            <pc:sldMk cId="3920912345" sldId="256"/>
            <ac:picMk id="11" creationId="{40AE434A-62CC-483E-8DB8-BFEDE86052EA}"/>
          </ac:picMkLst>
        </pc:picChg>
        <pc:picChg chg="mod">
          <ac:chgData name="Li Boxi" userId="8268128b7b4c549d" providerId="LiveId" clId="{D1B84B85-664F-4198-A28A-B0D6AF8F1165}" dt="2022-02-25T14:55:29.994" v="4507" actId="1076"/>
          <ac:picMkLst>
            <pc:docMk/>
            <pc:sldMk cId="3920912345" sldId="256"/>
            <ac:picMk id="1026" creationId="{748FD074-474F-4F17-A6CD-01ACDB87CFEC}"/>
          </ac:picMkLst>
        </pc:picChg>
      </pc:sldChg>
      <pc:sldChg chg="ord">
        <pc:chgData name="Li Boxi" userId="8268128b7b4c549d" providerId="LiveId" clId="{D1B84B85-664F-4198-A28A-B0D6AF8F1165}" dt="2022-02-21T16:46:25.073" v="2323"/>
        <pc:sldMkLst>
          <pc:docMk/>
          <pc:sldMk cId="679466957" sldId="320"/>
        </pc:sldMkLst>
      </pc:sldChg>
      <pc:sldChg chg="modSp mod ord">
        <pc:chgData name="Li Boxi" userId="8268128b7b4c549d" providerId="LiveId" clId="{D1B84B85-664F-4198-A28A-B0D6AF8F1165}" dt="2022-02-25T21:24:20.489" v="4763" actId="20577"/>
        <pc:sldMkLst>
          <pc:docMk/>
          <pc:sldMk cId="1741290582" sldId="334"/>
        </pc:sldMkLst>
        <pc:spChg chg="mod">
          <ac:chgData name="Li Boxi" userId="8268128b7b4c549d" providerId="LiveId" clId="{D1B84B85-664F-4198-A28A-B0D6AF8F1165}" dt="2022-02-25T21:24:20.489" v="4763" actId="20577"/>
          <ac:spMkLst>
            <pc:docMk/>
            <pc:sldMk cId="1741290582" sldId="334"/>
            <ac:spMk id="5" creationId="{96F3D1B8-E847-46F6-8516-997777CB6F07}"/>
          </ac:spMkLst>
        </pc:spChg>
      </pc:sldChg>
      <pc:sldChg chg="addSp delSp modSp mod ord">
        <pc:chgData name="Li Boxi" userId="8268128b7b4c549d" providerId="LiveId" clId="{D1B84B85-664F-4198-A28A-B0D6AF8F1165}" dt="2022-02-25T21:37:10.960" v="4877" actId="20577"/>
        <pc:sldMkLst>
          <pc:docMk/>
          <pc:sldMk cId="282895289" sldId="335"/>
        </pc:sldMkLst>
        <pc:spChg chg="mod">
          <ac:chgData name="Li Boxi" userId="8268128b7b4c549d" providerId="LiveId" clId="{D1B84B85-664F-4198-A28A-B0D6AF8F1165}" dt="2022-02-25T21:37:10.960" v="4877" actId="20577"/>
          <ac:spMkLst>
            <pc:docMk/>
            <pc:sldMk cId="282895289" sldId="335"/>
            <ac:spMk id="3" creationId="{BCEED93D-C894-49C6-81EC-7E3FB6C5B44E}"/>
          </ac:spMkLst>
        </pc:spChg>
        <pc:spChg chg="mod">
          <ac:chgData name="Li Boxi" userId="8268128b7b4c549d" providerId="LiveId" clId="{D1B84B85-664F-4198-A28A-B0D6AF8F1165}" dt="2022-02-25T16:13:33.107" v="4520"/>
          <ac:spMkLst>
            <pc:docMk/>
            <pc:sldMk cId="282895289" sldId="335"/>
            <ac:spMk id="15" creationId="{BEFEFDBC-5EFD-449B-AFC8-F484AFE947B5}"/>
          </ac:spMkLst>
        </pc:spChg>
        <pc:spChg chg="add del">
          <ac:chgData name="Li Boxi" userId="8268128b7b4c549d" providerId="LiveId" clId="{D1B84B85-664F-4198-A28A-B0D6AF8F1165}" dt="2022-02-25T16:13:35.723" v="4522" actId="22"/>
          <ac:spMkLst>
            <pc:docMk/>
            <pc:sldMk cId="282895289" sldId="335"/>
            <ac:spMk id="28" creationId="{53450E75-6D88-4246-AC38-36FE353F3BBF}"/>
          </ac:spMkLst>
        </pc:spChg>
        <pc:spChg chg="mod">
          <ac:chgData name="Li Boxi" userId="8268128b7b4c549d" providerId="LiveId" clId="{D1B84B85-664F-4198-A28A-B0D6AF8F1165}" dt="2022-02-24T09:15:32.541" v="4441" actId="1076"/>
          <ac:spMkLst>
            <pc:docMk/>
            <pc:sldMk cId="282895289" sldId="335"/>
            <ac:spMk id="32" creationId="{A73E0360-970E-457B-A186-9A97EB4904FA}"/>
          </ac:spMkLst>
        </pc:spChg>
        <pc:spChg chg="mod">
          <ac:chgData name="Li Boxi" userId="8268128b7b4c549d" providerId="LiveId" clId="{D1B84B85-664F-4198-A28A-B0D6AF8F1165}" dt="2022-02-25T21:29:24.991" v="4813" actId="14100"/>
          <ac:spMkLst>
            <pc:docMk/>
            <pc:sldMk cId="282895289" sldId="335"/>
            <ac:spMk id="33" creationId="{7E3F31C0-4DA4-4B54-BEC8-A28D6C510C7A}"/>
          </ac:spMkLst>
        </pc:spChg>
        <pc:spChg chg="add del mod">
          <ac:chgData name="Li Boxi" userId="8268128b7b4c549d" providerId="LiveId" clId="{D1B84B85-664F-4198-A28A-B0D6AF8F1165}" dt="2022-02-21T17:14:16.222" v="2937" actId="478"/>
          <ac:spMkLst>
            <pc:docMk/>
            <pc:sldMk cId="282895289" sldId="335"/>
            <ac:spMk id="37" creationId="{3B9BF14C-9237-45A9-B151-5393C9AF8BE2}"/>
          </ac:spMkLst>
        </pc:spChg>
        <pc:spChg chg="add del">
          <ac:chgData name="Li Boxi" userId="8268128b7b4c549d" providerId="LiveId" clId="{D1B84B85-664F-4198-A28A-B0D6AF8F1165}" dt="2022-02-25T16:13:39.567" v="4524" actId="22"/>
          <ac:spMkLst>
            <pc:docMk/>
            <pc:sldMk cId="282895289" sldId="335"/>
            <ac:spMk id="37" creationId="{6AFB507E-4D61-40BD-A313-0780F1A7850D}"/>
          </ac:spMkLst>
        </pc:spChg>
        <pc:spChg chg="add mod">
          <ac:chgData name="Li Boxi" userId="8268128b7b4c549d" providerId="LiveId" clId="{D1B84B85-664F-4198-A28A-B0D6AF8F1165}" dt="2022-02-25T16:13:26.174" v="4518" actId="1076"/>
          <ac:spMkLst>
            <pc:docMk/>
            <pc:sldMk cId="282895289" sldId="335"/>
            <ac:spMk id="38" creationId="{867406F2-628E-4AB0-8955-C2FBEFCD0113}"/>
          </ac:spMkLst>
        </pc:spChg>
        <pc:spChg chg="add mod">
          <ac:chgData name="Li Boxi" userId="8268128b7b4c549d" providerId="LiveId" clId="{D1B84B85-664F-4198-A28A-B0D6AF8F1165}" dt="2022-02-24T09:14:22.675" v="4439" actId="122"/>
          <ac:spMkLst>
            <pc:docMk/>
            <pc:sldMk cId="282895289" sldId="335"/>
            <ac:spMk id="39" creationId="{106E6C1B-F353-4685-8647-2CCD90990CF5}"/>
          </ac:spMkLst>
        </pc:spChg>
        <pc:spChg chg="add mod">
          <ac:chgData name="Li Boxi" userId="8268128b7b4c549d" providerId="LiveId" clId="{D1B84B85-664F-4198-A28A-B0D6AF8F1165}" dt="2022-02-25T16:13:47.859" v="4526" actId="1076"/>
          <ac:spMkLst>
            <pc:docMk/>
            <pc:sldMk cId="282895289" sldId="335"/>
            <ac:spMk id="40" creationId="{838979BE-7049-4B4C-B2C5-A666C1800A33}"/>
          </ac:spMkLst>
        </pc:spChg>
        <pc:spChg chg="add del">
          <ac:chgData name="Li Boxi" userId="8268128b7b4c549d" providerId="LiveId" clId="{D1B84B85-664F-4198-A28A-B0D6AF8F1165}" dt="2022-02-23T15:54:43.464" v="4181" actId="22"/>
          <ac:spMkLst>
            <pc:docMk/>
            <pc:sldMk cId="282895289" sldId="335"/>
            <ac:spMk id="40" creationId="{CC54185A-1BD8-4404-B3F2-C32C655081E7}"/>
          </ac:spMkLst>
        </pc:spChg>
        <pc:spChg chg="add mod">
          <ac:chgData name="Li Boxi" userId="8268128b7b4c549d" providerId="LiveId" clId="{D1B84B85-664F-4198-A28A-B0D6AF8F1165}" dt="2022-02-25T16:13:23.850" v="4517" actId="1076"/>
          <ac:spMkLst>
            <pc:docMk/>
            <pc:sldMk cId="282895289" sldId="335"/>
            <ac:spMk id="41" creationId="{EB9EC024-7579-4C2D-ADBA-8DEED4AFA831}"/>
          </ac:spMkLst>
        </pc:spChg>
        <pc:grpChg chg="del">
          <ac:chgData name="Li Boxi" userId="8268128b7b4c549d" providerId="LiveId" clId="{D1B84B85-664F-4198-A28A-B0D6AF8F1165}" dt="2022-02-21T17:13:50.007" v="2933" actId="478"/>
          <ac:grpSpMkLst>
            <pc:docMk/>
            <pc:sldMk cId="282895289" sldId="335"/>
            <ac:grpSpMk id="6" creationId="{B7D6031E-69F2-4F69-9019-B8EB06E479D2}"/>
          </ac:grpSpMkLst>
        </pc:grpChg>
      </pc:sldChg>
      <pc:sldChg chg="addSp delSp modSp mod ord delAnim">
        <pc:chgData name="Li Boxi" userId="8268128b7b4c549d" providerId="LiveId" clId="{D1B84B85-664F-4198-A28A-B0D6AF8F1165}" dt="2022-02-25T16:41:50.353" v="4660" actId="20577"/>
        <pc:sldMkLst>
          <pc:docMk/>
          <pc:sldMk cId="2299532580" sldId="336"/>
        </pc:sldMkLst>
        <pc:spChg chg="mod">
          <ac:chgData name="Li Boxi" userId="8268128b7b4c549d" providerId="LiveId" clId="{D1B84B85-664F-4198-A28A-B0D6AF8F1165}" dt="2022-02-23T16:36:23.213" v="4237" actId="20577"/>
          <ac:spMkLst>
            <pc:docMk/>
            <pc:sldMk cId="2299532580" sldId="336"/>
            <ac:spMk id="3" creationId="{BCEED93D-C894-49C6-81EC-7E3FB6C5B44E}"/>
          </ac:spMkLst>
        </pc:spChg>
        <pc:spChg chg="add mod">
          <ac:chgData name="Li Boxi" userId="8268128b7b4c549d" providerId="LiveId" clId="{D1B84B85-664F-4198-A28A-B0D6AF8F1165}" dt="2022-02-25T16:41:50.353" v="4660" actId="20577"/>
          <ac:spMkLst>
            <pc:docMk/>
            <pc:sldMk cId="2299532580" sldId="336"/>
            <ac:spMk id="4" creationId="{202AA7C0-E0F3-4EC2-8FA0-9B96DB00A791}"/>
          </ac:spMkLst>
        </pc:spChg>
        <pc:spChg chg="mod">
          <ac:chgData name="Li Boxi" userId="8268128b7b4c549d" providerId="LiveId" clId="{D1B84B85-664F-4198-A28A-B0D6AF8F1165}" dt="2022-02-21T17:10:23.440" v="2905" actId="1076"/>
          <ac:spMkLst>
            <pc:docMk/>
            <pc:sldMk cId="2299532580" sldId="336"/>
            <ac:spMk id="5" creationId="{A49D2118-AB09-49B2-A69E-403F1830F7E3}"/>
          </ac:spMkLst>
        </pc:spChg>
        <pc:spChg chg="mod">
          <ac:chgData name="Li Boxi" userId="8268128b7b4c549d" providerId="LiveId" clId="{D1B84B85-664F-4198-A28A-B0D6AF8F1165}" dt="2022-02-21T17:14:39.499" v="2943" actId="207"/>
          <ac:spMkLst>
            <pc:docMk/>
            <pc:sldMk cId="2299532580" sldId="336"/>
            <ac:spMk id="9" creationId="{588512F7-00BA-47A2-9FD8-BFA36326C590}"/>
          </ac:spMkLst>
        </pc:spChg>
        <pc:spChg chg="mod">
          <ac:chgData name="Li Boxi" userId="8268128b7b4c549d" providerId="LiveId" clId="{D1B84B85-664F-4198-A28A-B0D6AF8F1165}" dt="2022-02-21T16:48:27.343" v="2339" actId="1076"/>
          <ac:spMkLst>
            <pc:docMk/>
            <pc:sldMk cId="2299532580" sldId="336"/>
            <ac:spMk id="40" creationId="{F7AA5004-8979-4377-A97A-0418E87DB2D3}"/>
          </ac:spMkLst>
        </pc:spChg>
        <pc:spChg chg="del topLvl">
          <ac:chgData name="Li Boxi" userId="8268128b7b4c549d" providerId="LiveId" clId="{D1B84B85-664F-4198-A28A-B0D6AF8F1165}" dt="2022-02-21T16:47:32.292" v="2332" actId="478"/>
          <ac:spMkLst>
            <pc:docMk/>
            <pc:sldMk cId="2299532580" sldId="336"/>
            <ac:spMk id="42" creationId="{9DBE29BB-1E0E-4554-B01E-ADB40A8D98BE}"/>
          </ac:spMkLst>
        </pc:spChg>
        <pc:spChg chg="del topLvl">
          <ac:chgData name="Li Boxi" userId="8268128b7b4c549d" providerId="LiveId" clId="{D1B84B85-664F-4198-A28A-B0D6AF8F1165}" dt="2022-02-21T16:36:16.622" v="2292" actId="21"/>
          <ac:spMkLst>
            <pc:docMk/>
            <pc:sldMk cId="2299532580" sldId="336"/>
            <ac:spMk id="44" creationId="{765F144C-2732-47AA-96E2-8E5C6750AD7C}"/>
          </ac:spMkLst>
        </pc:spChg>
        <pc:spChg chg="add mod">
          <ac:chgData name="Li Boxi" userId="8268128b7b4c549d" providerId="LiveId" clId="{D1B84B85-664F-4198-A28A-B0D6AF8F1165}" dt="2022-02-22T08:24:09.788" v="3732" actId="1076"/>
          <ac:spMkLst>
            <pc:docMk/>
            <pc:sldMk cId="2299532580" sldId="336"/>
            <ac:spMk id="52" creationId="{87B614B7-5435-46F5-9590-6CD977E7D59B}"/>
          </ac:spMkLst>
        </pc:spChg>
        <pc:spChg chg="add mod">
          <ac:chgData name="Li Boxi" userId="8268128b7b4c549d" providerId="LiveId" clId="{D1B84B85-664F-4198-A28A-B0D6AF8F1165}" dt="2022-02-23T16:37:09.722" v="4246" actId="1076"/>
          <ac:spMkLst>
            <pc:docMk/>
            <pc:sldMk cId="2299532580" sldId="336"/>
            <ac:spMk id="53" creationId="{75AA79EA-4CA3-4FC2-ADF3-2ED56262BD89}"/>
          </ac:spMkLst>
        </pc:spChg>
        <pc:spChg chg="mod">
          <ac:chgData name="Li Boxi" userId="8268128b7b4c549d" providerId="LiveId" clId="{D1B84B85-664F-4198-A28A-B0D6AF8F1165}" dt="2022-02-21T16:47:18.502" v="2331" actId="1076"/>
          <ac:spMkLst>
            <pc:docMk/>
            <pc:sldMk cId="2299532580" sldId="336"/>
            <ac:spMk id="61" creationId="{B5DB5583-8DC3-4621-961E-4917D119ED7A}"/>
          </ac:spMkLst>
        </pc:spChg>
        <pc:spChg chg="mod">
          <ac:chgData name="Li Boxi" userId="8268128b7b4c549d" providerId="LiveId" clId="{D1B84B85-664F-4198-A28A-B0D6AF8F1165}" dt="2022-02-21T16:32:26.259" v="2244" actId="14100"/>
          <ac:spMkLst>
            <pc:docMk/>
            <pc:sldMk cId="2299532580" sldId="336"/>
            <ac:spMk id="65" creationId="{C149BB58-FAB7-4B61-BBFD-E93C1E4BC6B7}"/>
          </ac:spMkLst>
        </pc:spChg>
        <pc:spChg chg="mod">
          <ac:chgData name="Li Boxi" userId="8268128b7b4c549d" providerId="LiveId" clId="{D1B84B85-664F-4198-A28A-B0D6AF8F1165}" dt="2022-02-23T16:37:21.213" v="4252" actId="20577"/>
          <ac:spMkLst>
            <pc:docMk/>
            <pc:sldMk cId="2299532580" sldId="336"/>
            <ac:spMk id="87" creationId="{9193B33D-4B6F-4471-BC7B-E9C093A9A61A}"/>
          </ac:spMkLst>
        </pc:spChg>
        <pc:spChg chg="mod">
          <ac:chgData name="Li Boxi" userId="8268128b7b4c549d" providerId="LiveId" clId="{D1B84B85-664F-4198-A28A-B0D6AF8F1165}" dt="2022-02-21T16:47:57.588" v="2334" actId="207"/>
          <ac:spMkLst>
            <pc:docMk/>
            <pc:sldMk cId="2299532580" sldId="336"/>
            <ac:spMk id="89" creationId="{ADA7904D-9CCA-4D94-9F37-35ABEE68E1A5}"/>
          </ac:spMkLst>
        </pc:spChg>
        <pc:spChg chg="mod">
          <ac:chgData name="Li Boxi" userId="8268128b7b4c549d" providerId="LiveId" clId="{D1B84B85-664F-4198-A28A-B0D6AF8F1165}" dt="2022-02-21T16:48:01.132" v="2335" actId="207"/>
          <ac:spMkLst>
            <pc:docMk/>
            <pc:sldMk cId="2299532580" sldId="336"/>
            <ac:spMk id="90" creationId="{BDC13071-A4F2-4F09-9435-C59B57DFB168}"/>
          </ac:spMkLst>
        </pc:spChg>
        <pc:grpChg chg="del mod">
          <ac:chgData name="Li Boxi" userId="8268128b7b4c549d" providerId="LiveId" clId="{D1B84B85-664F-4198-A28A-B0D6AF8F1165}" dt="2022-02-21T16:36:16.622" v="2292" actId="21"/>
          <ac:grpSpMkLst>
            <pc:docMk/>
            <pc:sldMk cId="2299532580" sldId="336"/>
            <ac:grpSpMk id="2" creationId="{8291D808-0E85-48CC-89DB-185FF8381509}"/>
          </ac:grpSpMkLst>
        </pc:grpChg>
        <pc:grpChg chg="mod">
          <ac:chgData name="Li Boxi" userId="8268128b7b4c549d" providerId="LiveId" clId="{D1B84B85-664F-4198-A28A-B0D6AF8F1165}" dt="2022-02-22T08:24:09.788" v="3732" actId="1076"/>
          <ac:grpSpMkLst>
            <pc:docMk/>
            <pc:sldMk cId="2299532580" sldId="336"/>
            <ac:grpSpMk id="11" creationId="{060D1A30-0C86-4EF5-82ED-9DA1AC58B36A}"/>
          </ac:grpSpMkLst>
        </pc:grpChg>
        <pc:grpChg chg="mod">
          <ac:chgData name="Li Boxi" userId="8268128b7b4c549d" providerId="LiveId" clId="{D1B84B85-664F-4198-A28A-B0D6AF8F1165}" dt="2022-02-22T08:24:09.788" v="3732" actId="1076"/>
          <ac:grpSpMkLst>
            <pc:docMk/>
            <pc:sldMk cId="2299532580" sldId="336"/>
            <ac:grpSpMk id="62" creationId="{B9BF3C3F-5802-4647-A38A-6523D92E1D2F}"/>
          </ac:grpSpMkLst>
        </pc:grpChg>
        <pc:picChg chg="del">
          <ac:chgData name="Li Boxi" userId="8268128b7b4c549d" providerId="LiveId" clId="{D1B84B85-664F-4198-A28A-B0D6AF8F1165}" dt="2022-02-21T16:36:00.014" v="2287" actId="478"/>
          <ac:picMkLst>
            <pc:docMk/>
            <pc:sldMk cId="2299532580" sldId="336"/>
            <ac:picMk id="12" creationId="{FF85889E-70AA-4B82-8533-D14AC2EF279C}"/>
          </ac:picMkLst>
        </pc:picChg>
        <pc:cxnChg chg="add del mod">
          <ac:chgData name="Li Boxi" userId="8268128b7b4c549d" providerId="LiveId" clId="{D1B84B85-664F-4198-A28A-B0D6AF8F1165}" dt="2022-02-21T16:34:14.397" v="2271" actId="478"/>
          <ac:cxnSpMkLst>
            <pc:docMk/>
            <pc:sldMk cId="2299532580" sldId="336"/>
            <ac:cxnSpMk id="51" creationId="{673D68E6-B4A7-4448-B661-D02A5151374A}"/>
          </ac:cxnSpMkLst>
        </pc:cxnChg>
      </pc:sldChg>
      <pc:sldChg chg="delSp modSp add del mod ord">
        <pc:chgData name="Li Boxi" userId="8268128b7b4c549d" providerId="LiveId" clId="{D1B84B85-664F-4198-A28A-B0D6AF8F1165}" dt="2022-02-21T22:41:05.579" v="3691" actId="47"/>
        <pc:sldMkLst>
          <pc:docMk/>
          <pc:sldMk cId="52509536" sldId="337"/>
        </pc:sldMkLst>
        <pc:spChg chg="del">
          <ac:chgData name="Li Boxi" userId="8268128b7b4c549d" providerId="LiveId" clId="{D1B84B85-664F-4198-A28A-B0D6AF8F1165}" dt="2022-02-21T22:38:05.587" v="3607" actId="21"/>
          <ac:spMkLst>
            <pc:docMk/>
            <pc:sldMk cId="52509536" sldId="337"/>
            <ac:spMk id="9" creationId="{70E80C04-A1DD-4438-8D9B-AD2FB53EC2F8}"/>
          </ac:spMkLst>
        </pc:spChg>
        <pc:spChg chg="del">
          <ac:chgData name="Li Boxi" userId="8268128b7b4c549d" providerId="LiveId" clId="{D1B84B85-664F-4198-A28A-B0D6AF8F1165}" dt="2022-02-21T16:25:57.391" v="2180" actId="478"/>
          <ac:spMkLst>
            <pc:docMk/>
            <pc:sldMk cId="52509536" sldId="337"/>
            <ac:spMk id="47" creationId="{66CE460F-B689-425E-B080-76BF2D9B41C6}"/>
          </ac:spMkLst>
        </pc:spChg>
        <pc:grpChg chg="del">
          <ac:chgData name="Li Boxi" userId="8268128b7b4c549d" providerId="LiveId" clId="{D1B84B85-664F-4198-A28A-B0D6AF8F1165}" dt="2022-02-21T22:38:36.949" v="3616" actId="478"/>
          <ac:grpSpMkLst>
            <pc:docMk/>
            <pc:sldMk cId="52509536" sldId="337"/>
            <ac:grpSpMk id="13" creationId="{B9816F16-3765-406C-99B7-95D7272AD3DA}"/>
          </ac:grpSpMkLst>
        </pc:grpChg>
        <pc:grpChg chg="mod">
          <ac:chgData name="Li Boxi" userId="8268128b7b4c549d" providerId="LiveId" clId="{D1B84B85-664F-4198-A28A-B0D6AF8F1165}" dt="2022-02-21T22:38:49.504" v="3619" actId="1076"/>
          <ac:grpSpMkLst>
            <pc:docMk/>
            <pc:sldMk cId="52509536" sldId="337"/>
            <ac:grpSpMk id="17" creationId="{617E0734-4A57-484F-BDBC-6669ADE3354F}"/>
          </ac:grpSpMkLst>
        </pc:grpChg>
        <pc:grpChg chg="mod">
          <ac:chgData name="Li Boxi" userId="8268128b7b4c549d" providerId="LiveId" clId="{D1B84B85-664F-4198-A28A-B0D6AF8F1165}" dt="2022-02-21T22:38:42.643" v="3617" actId="1076"/>
          <ac:grpSpMkLst>
            <pc:docMk/>
            <pc:sldMk cId="52509536" sldId="337"/>
            <ac:grpSpMk id="18" creationId="{9D43CFE8-9FEA-4A5B-BCF7-FAD949A5AADD}"/>
          </ac:grpSpMkLst>
        </pc:grpChg>
        <pc:grpChg chg="mod">
          <ac:chgData name="Li Boxi" userId="8268128b7b4c549d" providerId="LiveId" clId="{D1B84B85-664F-4198-A28A-B0D6AF8F1165}" dt="2022-02-21T22:38:44.759" v="3618" actId="1076"/>
          <ac:grpSpMkLst>
            <pc:docMk/>
            <pc:sldMk cId="52509536" sldId="337"/>
            <ac:grpSpMk id="19" creationId="{4846C2BA-2FE7-4BBB-B7FB-298D4F34E5FE}"/>
          </ac:grpSpMkLst>
        </pc:grpChg>
        <pc:picChg chg="del mod">
          <ac:chgData name="Li Boxi" userId="8268128b7b4c549d" providerId="LiveId" clId="{D1B84B85-664F-4198-A28A-B0D6AF8F1165}" dt="2022-02-21T22:38:05.587" v="3607" actId="21"/>
          <ac:picMkLst>
            <pc:docMk/>
            <pc:sldMk cId="52509536" sldId="337"/>
            <ac:picMk id="5" creationId="{B7B7E590-A0DA-4CB9-AE61-843B389716C2}"/>
          </ac:picMkLst>
        </pc:picChg>
        <pc:picChg chg="del">
          <ac:chgData name="Li Boxi" userId="8268128b7b4c549d" providerId="LiveId" clId="{D1B84B85-664F-4198-A28A-B0D6AF8F1165}" dt="2022-02-21T22:38:05.587" v="3607" actId="21"/>
          <ac:picMkLst>
            <pc:docMk/>
            <pc:sldMk cId="52509536" sldId="337"/>
            <ac:picMk id="8" creationId="{F9EF46F8-1896-4AC7-A3AF-936EF9F3CBE6}"/>
          </ac:picMkLst>
        </pc:picChg>
      </pc:sldChg>
      <pc:sldChg chg="addSp delSp modSp mod ord">
        <pc:chgData name="Li Boxi" userId="8268128b7b4c549d" providerId="LiveId" clId="{D1B84B85-664F-4198-A28A-B0D6AF8F1165}" dt="2022-02-25T21:28:44.852" v="4803" actId="20577"/>
        <pc:sldMkLst>
          <pc:docMk/>
          <pc:sldMk cId="658266716" sldId="339"/>
        </pc:sldMkLst>
        <pc:spChg chg="mod">
          <ac:chgData name="Li Boxi" userId="8268128b7b4c549d" providerId="LiveId" clId="{D1B84B85-664F-4198-A28A-B0D6AF8F1165}" dt="2022-02-25T21:28:44.852" v="4803" actId="20577"/>
          <ac:spMkLst>
            <pc:docMk/>
            <pc:sldMk cId="658266716" sldId="339"/>
            <ac:spMk id="8" creationId="{FC96669A-CD52-498C-A687-C8BFDC7420BA}"/>
          </ac:spMkLst>
        </pc:spChg>
        <pc:spChg chg="mod">
          <ac:chgData name="Li Boxi" userId="8268128b7b4c549d" providerId="LiveId" clId="{D1B84B85-664F-4198-A28A-B0D6AF8F1165}" dt="2022-02-23T17:56:10.682" v="4324" actId="20577"/>
          <ac:spMkLst>
            <pc:docMk/>
            <pc:sldMk cId="658266716" sldId="339"/>
            <ac:spMk id="52" creationId="{7AC1D03B-8EF5-48F3-9258-138FC5DBA805}"/>
          </ac:spMkLst>
        </pc:spChg>
        <pc:spChg chg="mod">
          <ac:chgData name="Li Boxi" userId="8268128b7b4c549d" providerId="LiveId" clId="{D1B84B85-664F-4198-A28A-B0D6AF8F1165}" dt="2022-02-23T17:55:31.723" v="4318" actId="20577"/>
          <ac:spMkLst>
            <pc:docMk/>
            <pc:sldMk cId="658266716" sldId="339"/>
            <ac:spMk id="54" creationId="{B3FF2226-DDBC-44D5-8E68-D7EEB397A0AA}"/>
          </ac:spMkLst>
        </pc:spChg>
        <pc:grpChg chg="del">
          <ac:chgData name="Li Boxi" userId="8268128b7b4c549d" providerId="LiveId" clId="{D1B84B85-664F-4198-A28A-B0D6AF8F1165}" dt="2022-02-23T17:56:22.996" v="4325" actId="478"/>
          <ac:grpSpMkLst>
            <pc:docMk/>
            <pc:sldMk cId="658266716" sldId="339"/>
            <ac:grpSpMk id="48" creationId="{2A4BB817-FB4D-4A92-A0C9-37B432DEEBBF}"/>
          </ac:grpSpMkLst>
        </pc:grpChg>
        <pc:picChg chg="add mod">
          <ac:chgData name="Li Boxi" userId="8268128b7b4c549d" providerId="LiveId" clId="{D1B84B85-664F-4198-A28A-B0D6AF8F1165}" dt="2022-02-23T17:56:29.077" v="4329" actId="1076"/>
          <ac:picMkLst>
            <pc:docMk/>
            <pc:sldMk cId="658266716" sldId="339"/>
            <ac:picMk id="5" creationId="{BBAF2EFC-576A-4926-A837-B19B0EAD7E49}"/>
          </ac:picMkLst>
        </pc:picChg>
        <pc:picChg chg="del">
          <ac:chgData name="Li Boxi" userId="8268128b7b4c549d" providerId="LiveId" clId="{D1B84B85-664F-4198-A28A-B0D6AF8F1165}" dt="2022-02-23T17:55:34.308" v="4319" actId="478"/>
          <ac:picMkLst>
            <pc:docMk/>
            <pc:sldMk cId="658266716" sldId="339"/>
            <ac:picMk id="50" creationId="{677186A7-3227-4A8E-A883-B1B19B3DF29A}"/>
          </ac:picMkLst>
        </pc:picChg>
      </pc:sldChg>
      <pc:sldChg chg="addSp modSp mod ord">
        <pc:chgData name="Li Boxi" userId="8268128b7b4c549d" providerId="LiveId" clId="{D1B84B85-664F-4198-A28A-B0D6AF8F1165}" dt="2022-02-25T21:56:00.578" v="4881" actId="1076"/>
        <pc:sldMkLst>
          <pc:docMk/>
          <pc:sldMk cId="3852715202" sldId="343"/>
        </pc:sldMkLst>
        <pc:spChg chg="mod">
          <ac:chgData name="Li Boxi" userId="8268128b7b4c549d" providerId="LiveId" clId="{D1B84B85-664F-4198-A28A-B0D6AF8F1165}" dt="2022-02-25T21:14:02.520" v="4689"/>
          <ac:spMkLst>
            <pc:docMk/>
            <pc:sldMk cId="3852715202" sldId="343"/>
            <ac:spMk id="3" creationId="{BCEED93D-C894-49C6-81EC-7E3FB6C5B44E}"/>
          </ac:spMkLst>
        </pc:spChg>
        <pc:spChg chg="add mod">
          <ac:chgData name="Li Boxi" userId="8268128b7b4c549d" providerId="LiveId" clId="{D1B84B85-664F-4198-A28A-B0D6AF8F1165}" dt="2022-02-25T21:56:00.578" v="4881" actId="1076"/>
          <ac:spMkLst>
            <pc:docMk/>
            <pc:sldMk cId="3852715202" sldId="343"/>
            <ac:spMk id="26" creationId="{8A38E97F-004A-4F92-82A4-5EE906462BF4}"/>
          </ac:spMkLst>
        </pc:spChg>
      </pc:sldChg>
      <pc:sldChg chg="modSp add del mod ord">
        <pc:chgData name="Li Boxi" userId="8268128b7b4c549d" providerId="LiveId" clId="{D1B84B85-664F-4198-A28A-B0D6AF8F1165}" dt="2022-02-25T21:54:44.841" v="4879" actId="1035"/>
        <pc:sldMkLst>
          <pc:docMk/>
          <pc:sldMk cId="4035167968" sldId="344"/>
        </pc:sldMkLst>
        <pc:spChg chg="mod">
          <ac:chgData name="Li Boxi" userId="8268128b7b4c549d" providerId="LiveId" clId="{D1B84B85-664F-4198-A28A-B0D6AF8F1165}" dt="2022-02-25T21:14:08.673" v="4690"/>
          <ac:spMkLst>
            <pc:docMk/>
            <pc:sldMk cId="4035167968" sldId="344"/>
            <ac:spMk id="3" creationId="{BCEED93D-C894-49C6-81EC-7E3FB6C5B44E}"/>
          </ac:spMkLst>
        </pc:spChg>
        <pc:picChg chg="mod">
          <ac:chgData name="Li Boxi" userId="8268128b7b4c549d" providerId="LiveId" clId="{D1B84B85-664F-4198-A28A-B0D6AF8F1165}" dt="2022-02-25T21:54:44.841" v="4879" actId="1035"/>
          <ac:picMkLst>
            <pc:docMk/>
            <pc:sldMk cId="4035167968" sldId="344"/>
            <ac:picMk id="26" creationId="{29737E76-E72B-4443-9E8E-555E509BC67F}"/>
          </ac:picMkLst>
        </pc:picChg>
      </pc:sldChg>
      <pc:sldChg chg="del ord">
        <pc:chgData name="Li Boxi" userId="8268128b7b4c549d" providerId="LiveId" clId="{D1B84B85-664F-4198-A28A-B0D6AF8F1165}" dt="2022-02-21T16:30:32.215" v="2212" actId="47"/>
        <pc:sldMkLst>
          <pc:docMk/>
          <pc:sldMk cId="2692967391" sldId="345"/>
        </pc:sldMkLst>
      </pc:sldChg>
      <pc:sldChg chg="ord">
        <pc:chgData name="Li Boxi" userId="8268128b7b4c549d" providerId="LiveId" clId="{D1B84B85-664F-4198-A28A-B0D6AF8F1165}" dt="2022-02-21T16:28:49.314" v="2189"/>
        <pc:sldMkLst>
          <pc:docMk/>
          <pc:sldMk cId="748548589" sldId="351"/>
        </pc:sldMkLst>
      </pc:sldChg>
      <pc:sldChg chg="del">
        <pc:chgData name="Li Boxi" userId="8268128b7b4c549d" providerId="LiveId" clId="{D1B84B85-664F-4198-A28A-B0D6AF8F1165}" dt="2022-02-20T18:03:13.402" v="1503" actId="47"/>
        <pc:sldMkLst>
          <pc:docMk/>
          <pc:sldMk cId="2959271226" sldId="353"/>
        </pc:sldMkLst>
      </pc:sldChg>
      <pc:sldChg chg="delSp add del mod ord delAnim">
        <pc:chgData name="Li Boxi" userId="8268128b7b4c549d" providerId="LiveId" clId="{D1B84B85-664F-4198-A28A-B0D6AF8F1165}" dt="2022-02-21T17:19:11.285" v="3055" actId="478"/>
        <pc:sldMkLst>
          <pc:docMk/>
          <pc:sldMk cId="353416910" sldId="354"/>
        </pc:sldMkLst>
        <pc:spChg chg="del">
          <ac:chgData name="Li Boxi" userId="8268128b7b4c549d" providerId="LiveId" clId="{D1B84B85-664F-4198-A28A-B0D6AF8F1165}" dt="2022-02-21T17:19:09.804" v="3054" actId="478"/>
          <ac:spMkLst>
            <pc:docMk/>
            <pc:sldMk cId="353416910" sldId="354"/>
            <ac:spMk id="3" creationId="{93334FF6-582D-45F6-9745-A0D2BF1A14DD}"/>
          </ac:spMkLst>
        </pc:spChg>
        <pc:spChg chg="del">
          <ac:chgData name="Li Boxi" userId="8268128b7b4c549d" providerId="LiveId" clId="{D1B84B85-664F-4198-A28A-B0D6AF8F1165}" dt="2022-02-21T17:19:11.285" v="3055" actId="478"/>
          <ac:spMkLst>
            <pc:docMk/>
            <pc:sldMk cId="353416910" sldId="354"/>
            <ac:spMk id="6" creationId="{6566DF01-2B0F-487A-BA82-BAFE5681070E}"/>
          </ac:spMkLst>
        </pc:spChg>
      </pc:sldChg>
      <pc:sldChg chg="del">
        <pc:chgData name="Li Boxi" userId="8268128b7b4c549d" providerId="LiveId" clId="{D1B84B85-664F-4198-A28A-B0D6AF8F1165}" dt="2022-02-21T16:29:33.966" v="2192" actId="47"/>
        <pc:sldMkLst>
          <pc:docMk/>
          <pc:sldMk cId="1201112403" sldId="355"/>
        </pc:sldMkLst>
      </pc:sldChg>
      <pc:sldChg chg="add del">
        <pc:chgData name="Li Boxi" userId="8268128b7b4c549d" providerId="LiveId" clId="{D1B84B85-664F-4198-A28A-B0D6AF8F1165}" dt="2022-02-20T16:33:52.557" v="580" actId="47"/>
        <pc:sldMkLst>
          <pc:docMk/>
          <pc:sldMk cId="2154306464" sldId="356"/>
        </pc:sldMkLst>
      </pc:sldChg>
      <pc:sldChg chg="addSp delSp modSp mod ord modAnim">
        <pc:chgData name="Li Boxi" userId="8268128b7b4c549d" providerId="LiveId" clId="{D1B84B85-664F-4198-A28A-B0D6AF8F1165}" dt="2022-02-25T21:26:40.294" v="4797" actId="21"/>
        <pc:sldMkLst>
          <pc:docMk/>
          <pc:sldMk cId="3319872625" sldId="357"/>
        </pc:sldMkLst>
        <pc:spChg chg="add mod">
          <ac:chgData name="Li Boxi" userId="8268128b7b4c549d" providerId="LiveId" clId="{D1B84B85-664F-4198-A28A-B0D6AF8F1165}" dt="2022-02-21T15:43:18.634" v="1643" actId="207"/>
          <ac:spMkLst>
            <pc:docMk/>
            <pc:sldMk cId="3319872625" sldId="357"/>
            <ac:spMk id="3" creationId="{18F20B57-3EA1-4F07-A5F1-EA1692BEBC78}"/>
          </ac:spMkLst>
        </pc:spChg>
        <pc:spChg chg="mod">
          <ac:chgData name="Li Boxi" userId="8268128b7b4c549d" providerId="LiveId" clId="{D1B84B85-664F-4198-A28A-B0D6AF8F1165}" dt="2022-02-25T21:26:40.294" v="4797" actId="21"/>
          <ac:spMkLst>
            <pc:docMk/>
            <pc:sldMk cId="3319872625" sldId="357"/>
            <ac:spMk id="9" creationId="{8865C4E5-7E46-44BD-88D6-D5033C1DAA8E}"/>
          </ac:spMkLst>
        </pc:spChg>
        <pc:spChg chg="mod">
          <ac:chgData name="Li Boxi" userId="8268128b7b4c549d" providerId="LiveId" clId="{D1B84B85-664F-4198-A28A-B0D6AF8F1165}" dt="2022-02-21T15:52:21.221" v="1654" actId="20577"/>
          <ac:spMkLst>
            <pc:docMk/>
            <pc:sldMk cId="3319872625" sldId="357"/>
            <ac:spMk id="10" creationId="{AA521038-EEBA-41C6-B8B6-7B9ADB582EBE}"/>
          </ac:spMkLst>
        </pc:spChg>
        <pc:spChg chg="del mod">
          <ac:chgData name="Li Boxi" userId="8268128b7b4c549d" providerId="LiveId" clId="{D1B84B85-664F-4198-A28A-B0D6AF8F1165}" dt="2022-02-23T15:33:40.809" v="4140" actId="478"/>
          <ac:spMkLst>
            <pc:docMk/>
            <pc:sldMk cId="3319872625" sldId="357"/>
            <ac:spMk id="14" creationId="{3987AE36-07AB-4E8A-874B-F11DEE13920F}"/>
          </ac:spMkLst>
        </pc:spChg>
        <pc:spChg chg="del">
          <ac:chgData name="Li Boxi" userId="8268128b7b4c549d" providerId="LiveId" clId="{D1B84B85-664F-4198-A28A-B0D6AF8F1165}" dt="2022-02-20T17:45:10.506" v="1479" actId="478"/>
          <ac:spMkLst>
            <pc:docMk/>
            <pc:sldMk cId="3319872625" sldId="357"/>
            <ac:spMk id="33" creationId="{2AD88E0B-744D-4ECB-847C-09A15F9C0D09}"/>
          </ac:spMkLst>
        </pc:spChg>
        <pc:grpChg chg="del">
          <ac:chgData name="Li Boxi" userId="8268128b7b4c549d" providerId="LiveId" clId="{D1B84B85-664F-4198-A28A-B0D6AF8F1165}" dt="2022-02-20T17:45:14.813" v="1480" actId="165"/>
          <ac:grpSpMkLst>
            <pc:docMk/>
            <pc:sldMk cId="3319872625" sldId="357"/>
            <ac:grpSpMk id="2" creationId="{CE3DF902-6E90-42CF-82D6-E28E8FEF7092}"/>
          </ac:grpSpMkLst>
        </pc:grpChg>
        <pc:grpChg chg="del">
          <ac:chgData name="Li Boxi" userId="8268128b7b4c549d" providerId="LiveId" clId="{D1B84B85-664F-4198-A28A-B0D6AF8F1165}" dt="2022-02-20T17:45:03.889" v="1477" actId="478"/>
          <ac:grpSpMkLst>
            <pc:docMk/>
            <pc:sldMk cId="3319872625" sldId="357"/>
            <ac:grpSpMk id="12" creationId="{6231CFDC-C83A-42B1-84B5-C8ACF7914F3E}"/>
          </ac:grpSpMkLst>
        </pc:grpChg>
        <pc:grpChg chg="mod topLvl">
          <ac:chgData name="Li Boxi" userId="8268128b7b4c549d" providerId="LiveId" clId="{D1B84B85-664F-4198-A28A-B0D6AF8F1165}" dt="2022-02-21T15:43:22.055" v="1644" actId="1076"/>
          <ac:grpSpMkLst>
            <pc:docMk/>
            <pc:sldMk cId="3319872625" sldId="357"/>
            <ac:grpSpMk id="16" creationId="{7C897B43-676E-4AB6-A981-A969BCE02D72}"/>
          </ac:grpSpMkLst>
        </pc:grpChg>
        <pc:grpChg chg="mod">
          <ac:chgData name="Li Boxi" userId="8268128b7b4c549d" providerId="LiveId" clId="{D1B84B85-664F-4198-A28A-B0D6AF8F1165}" dt="2022-02-20T17:45:14.813" v="1480" actId="165"/>
          <ac:grpSpMkLst>
            <pc:docMk/>
            <pc:sldMk cId="3319872625" sldId="357"/>
            <ac:grpSpMk id="17" creationId="{FD78A209-5D20-4700-B422-E55235A9DD9A}"/>
          </ac:grpSpMkLst>
        </pc:grpChg>
        <pc:grpChg chg="mod">
          <ac:chgData name="Li Boxi" userId="8268128b7b4c549d" providerId="LiveId" clId="{D1B84B85-664F-4198-A28A-B0D6AF8F1165}" dt="2022-02-20T17:45:14.813" v="1480" actId="165"/>
          <ac:grpSpMkLst>
            <pc:docMk/>
            <pc:sldMk cId="3319872625" sldId="357"/>
            <ac:grpSpMk id="23" creationId="{83842F9B-B6A6-4ECA-86C7-DD65F1D2408D}"/>
          </ac:grpSpMkLst>
        </pc:grpChg>
        <pc:grpChg chg="mod">
          <ac:chgData name="Li Boxi" userId="8268128b7b4c549d" providerId="LiveId" clId="{D1B84B85-664F-4198-A28A-B0D6AF8F1165}" dt="2022-02-20T17:45:14.813" v="1480" actId="165"/>
          <ac:grpSpMkLst>
            <pc:docMk/>
            <pc:sldMk cId="3319872625" sldId="357"/>
            <ac:grpSpMk id="24" creationId="{9343450B-E815-4A29-BDD2-16402C213F56}"/>
          </ac:grpSpMkLst>
        </pc:grpChg>
        <pc:picChg chg="mod topLvl">
          <ac:chgData name="Li Boxi" userId="8268128b7b4c549d" providerId="LiveId" clId="{D1B84B85-664F-4198-A28A-B0D6AF8F1165}" dt="2022-02-21T15:42:54.746" v="1639" actId="1076"/>
          <ac:picMkLst>
            <pc:docMk/>
            <pc:sldMk cId="3319872625" sldId="357"/>
            <ac:picMk id="15" creationId="{0C4C2679-2175-40F6-8AA2-7A8CCEF734EF}"/>
          </ac:picMkLst>
        </pc:picChg>
        <pc:picChg chg="mod">
          <ac:chgData name="Li Boxi" userId="8268128b7b4c549d" providerId="LiveId" clId="{D1B84B85-664F-4198-A28A-B0D6AF8F1165}" dt="2022-02-20T17:45:14.813" v="1480" actId="165"/>
          <ac:picMkLst>
            <pc:docMk/>
            <pc:sldMk cId="3319872625" sldId="357"/>
            <ac:picMk id="18" creationId="{987F7E6B-4A39-44BE-A5B3-D904C417C999}"/>
          </ac:picMkLst>
        </pc:picChg>
        <pc:picChg chg="mod">
          <ac:chgData name="Li Boxi" userId="8268128b7b4c549d" providerId="LiveId" clId="{D1B84B85-664F-4198-A28A-B0D6AF8F1165}" dt="2022-02-20T17:45:14.813" v="1480" actId="165"/>
          <ac:picMkLst>
            <pc:docMk/>
            <pc:sldMk cId="3319872625" sldId="357"/>
            <ac:picMk id="19" creationId="{DDEAECF0-2E18-4B42-8211-DEAEA812CCAD}"/>
          </ac:picMkLst>
        </pc:picChg>
        <pc:picChg chg="mod">
          <ac:chgData name="Li Boxi" userId="8268128b7b4c549d" providerId="LiveId" clId="{D1B84B85-664F-4198-A28A-B0D6AF8F1165}" dt="2022-02-20T17:45:14.813" v="1480" actId="165"/>
          <ac:picMkLst>
            <pc:docMk/>
            <pc:sldMk cId="3319872625" sldId="357"/>
            <ac:picMk id="20" creationId="{B5ED993B-8BF8-44AB-9801-5EF40142CC7E}"/>
          </ac:picMkLst>
        </pc:picChg>
        <pc:picChg chg="mod">
          <ac:chgData name="Li Boxi" userId="8268128b7b4c549d" providerId="LiveId" clId="{D1B84B85-664F-4198-A28A-B0D6AF8F1165}" dt="2022-02-20T17:45:14.813" v="1480" actId="165"/>
          <ac:picMkLst>
            <pc:docMk/>
            <pc:sldMk cId="3319872625" sldId="357"/>
            <ac:picMk id="21" creationId="{4C198506-E48A-4C35-9571-E20DCD983B30}"/>
          </ac:picMkLst>
        </pc:picChg>
        <pc:picChg chg="mod">
          <ac:chgData name="Li Boxi" userId="8268128b7b4c549d" providerId="LiveId" clId="{D1B84B85-664F-4198-A28A-B0D6AF8F1165}" dt="2022-02-20T17:45:14.813" v="1480" actId="165"/>
          <ac:picMkLst>
            <pc:docMk/>
            <pc:sldMk cId="3319872625" sldId="357"/>
            <ac:picMk id="22" creationId="{8B462D05-76D8-435A-8FC3-32AD80E921DF}"/>
          </ac:picMkLst>
        </pc:picChg>
        <pc:picChg chg="mod">
          <ac:chgData name="Li Boxi" userId="8268128b7b4c549d" providerId="LiveId" clId="{D1B84B85-664F-4198-A28A-B0D6AF8F1165}" dt="2022-02-20T17:45:14.813" v="1480" actId="165"/>
          <ac:picMkLst>
            <pc:docMk/>
            <pc:sldMk cId="3319872625" sldId="357"/>
            <ac:picMk id="25" creationId="{ED611D71-5E60-4F8C-AB42-01209DDE98D3}"/>
          </ac:picMkLst>
        </pc:picChg>
        <pc:picChg chg="mod">
          <ac:chgData name="Li Boxi" userId="8268128b7b4c549d" providerId="LiveId" clId="{D1B84B85-664F-4198-A28A-B0D6AF8F1165}" dt="2022-02-20T17:45:14.813" v="1480" actId="165"/>
          <ac:picMkLst>
            <pc:docMk/>
            <pc:sldMk cId="3319872625" sldId="357"/>
            <ac:picMk id="26" creationId="{D3FC13CC-0857-4BC4-9C25-43B985959643}"/>
          </ac:picMkLst>
        </pc:picChg>
        <pc:picChg chg="mod">
          <ac:chgData name="Li Boxi" userId="8268128b7b4c549d" providerId="LiveId" clId="{D1B84B85-664F-4198-A28A-B0D6AF8F1165}" dt="2022-02-20T17:45:14.813" v="1480" actId="165"/>
          <ac:picMkLst>
            <pc:docMk/>
            <pc:sldMk cId="3319872625" sldId="357"/>
            <ac:picMk id="27" creationId="{1DCC406D-5DFD-4039-84C8-1FEFF65C6C28}"/>
          </ac:picMkLst>
        </pc:picChg>
        <pc:picChg chg="mod">
          <ac:chgData name="Li Boxi" userId="8268128b7b4c549d" providerId="LiveId" clId="{D1B84B85-664F-4198-A28A-B0D6AF8F1165}" dt="2022-02-20T17:45:14.813" v="1480" actId="165"/>
          <ac:picMkLst>
            <pc:docMk/>
            <pc:sldMk cId="3319872625" sldId="357"/>
            <ac:picMk id="28" creationId="{8A2A99F1-909F-4EC6-8B67-069433B21BCF}"/>
          </ac:picMkLst>
        </pc:picChg>
        <pc:picChg chg="mod">
          <ac:chgData name="Li Boxi" userId="8268128b7b4c549d" providerId="LiveId" clId="{D1B84B85-664F-4198-A28A-B0D6AF8F1165}" dt="2022-02-20T17:45:14.813" v="1480" actId="165"/>
          <ac:picMkLst>
            <pc:docMk/>
            <pc:sldMk cId="3319872625" sldId="357"/>
            <ac:picMk id="29" creationId="{3DD871C8-648A-40EC-9722-0F2CBB7794E2}"/>
          </ac:picMkLst>
        </pc:picChg>
        <pc:cxnChg chg="mod">
          <ac:chgData name="Li Boxi" userId="8268128b7b4c549d" providerId="LiveId" clId="{D1B84B85-664F-4198-A28A-B0D6AF8F1165}" dt="2022-02-20T17:45:14.813" v="1480" actId="165"/>
          <ac:cxnSpMkLst>
            <pc:docMk/>
            <pc:sldMk cId="3319872625" sldId="357"/>
            <ac:cxnSpMk id="30" creationId="{9ADB643D-163F-4759-AF62-B324C0D498AB}"/>
          </ac:cxnSpMkLst>
        </pc:cxnChg>
        <pc:cxnChg chg="mod">
          <ac:chgData name="Li Boxi" userId="8268128b7b4c549d" providerId="LiveId" clId="{D1B84B85-664F-4198-A28A-B0D6AF8F1165}" dt="2022-02-20T17:45:14.813" v="1480" actId="165"/>
          <ac:cxnSpMkLst>
            <pc:docMk/>
            <pc:sldMk cId="3319872625" sldId="357"/>
            <ac:cxnSpMk id="31" creationId="{ABC4B419-B86B-4F09-B551-55931BDAC81E}"/>
          </ac:cxnSpMkLst>
        </pc:cxnChg>
        <pc:cxnChg chg="mod">
          <ac:chgData name="Li Boxi" userId="8268128b7b4c549d" providerId="LiveId" clId="{D1B84B85-664F-4198-A28A-B0D6AF8F1165}" dt="2022-02-20T17:45:14.813" v="1480" actId="165"/>
          <ac:cxnSpMkLst>
            <pc:docMk/>
            <pc:sldMk cId="3319872625" sldId="357"/>
            <ac:cxnSpMk id="32" creationId="{D4D92A0F-E27D-4D9E-9F55-4C1914465DF6}"/>
          </ac:cxnSpMkLst>
        </pc:cxnChg>
      </pc:sldChg>
      <pc:sldChg chg="modSp add mod ord">
        <pc:chgData name="Li Boxi" userId="8268128b7b4c549d" providerId="LiveId" clId="{D1B84B85-664F-4198-A28A-B0D6AF8F1165}" dt="2022-02-21T17:41:32.384" v="3347" actId="20577"/>
        <pc:sldMkLst>
          <pc:docMk/>
          <pc:sldMk cId="3103485219" sldId="358"/>
        </pc:sldMkLst>
        <pc:spChg chg="mod">
          <ac:chgData name="Li Boxi" userId="8268128b7b4c549d" providerId="LiveId" clId="{D1B84B85-664F-4198-A28A-B0D6AF8F1165}" dt="2022-02-21T17:29:30.811" v="3223" actId="5793"/>
          <ac:spMkLst>
            <pc:docMk/>
            <pc:sldMk cId="3103485219" sldId="358"/>
            <ac:spMk id="2" creationId="{C0D9A87D-D145-4398-B0E9-B6E9E9B1F9BC}"/>
          </ac:spMkLst>
        </pc:spChg>
        <pc:spChg chg="mod">
          <ac:chgData name="Li Boxi" userId="8268128b7b4c549d" providerId="LiveId" clId="{D1B84B85-664F-4198-A28A-B0D6AF8F1165}" dt="2022-02-21T17:41:32.384" v="3347" actId="20577"/>
          <ac:spMkLst>
            <pc:docMk/>
            <pc:sldMk cId="3103485219" sldId="358"/>
            <ac:spMk id="66" creationId="{BAFECF08-7BB4-4677-AAB3-9BBF887F1433}"/>
          </ac:spMkLst>
        </pc:spChg>
      </pc:sldChg>
      <pc:sldChg chg="modSp mod ord">
        <pc:chgData name="Li Boxi" userId="8268128b7b4c549d" providerId="LiveId" clId="{D1B84B85-664F-4198-A28A-B0D6AF8F1165}" dt="2022-02-21T16:30:29.614" v="2211" actId="20577"/>
        <pc:sldMkLst>
          <pc:docMk/>
          <pc:sldMk cId="1677603780" sldId="359"/>
        </pc:sldMkLst>
        <pc:spChg chg="mod">
          <ac:chgData name="Li Boxi" userId="8268128b7b4c549d" providerId="LiveId" clId="{D1B84B85-664F-4198-A28A-B0D6AF8F1165}" dt="2022-02-21T16:30:29.614" v="2211" actId="20577"/>
          <ac:spMkLst>
            <pc:docMk/>
            <pc:sldMk cId="1677603780" sldId="359"/>
            <ac:spMk id="5" creationId="{96F3D1B8-E847-46F6-8516-997777CB6F07}"/>
          </ac:spMkLst>
        </pc:spChg>
      </pc:sldChg>
      <pc:sldChg chg="modSp mod ord">
        <pc:chgData name="Li Boxi" userId="8268128b7b4c549d" providerId="LiveId" clId="{D1B84B85-664F-4198-A28A-B0D6AF8F1165}" dt="2022-02-25T21:26:51.181" v="4801" actId="21"/>
        <pc:sldMkLst>
          <pc:docMk/>
          <pc:sldMk cId="4070453387" sldId="360"/>
        </pc:sldMkLst>
        <pc:spChg chg="mod">
          <ac:chgData name="Li Boxi" userId="8268128b7b4c549d" providerId="LiveId" clId="{D1B84B85-664F-4198-A28A-B0D6AF8F1165}" dt="2022-02-25T21:26:51.181" v="4801" actId="21"/>
          <ac:spMkLst>
            <pc:docMk/>
            <pc:sldMk cId="4070453387" sldId="360"/>
            <ac:spMk id="2" creationId="{A52D0AA1-72F5-4E4F-94D4-EB6715FE09F8}"/>
          </ac:spMkLst>
        </pc:spChg>
        <pc:spChg chg="mod">
          <ac:chgData name="Li Boxi" userId="8268128b7b4c549d" providerId="LiveId" clId="{D1B84B85-664F-4198-A28A-B0D6AF8F1165}" dt="2022-02-21T17:47:19.071" v="3367" actId="1076"/>
          <ac:spMkLst>
            <pc:docMk/>
            <pc:sldMk cId="4070453387" sldId="360"/>
            <ac:spMk id="10" creationId="{98350AD1-2877-4733-8ABC-B6A9E7A74127}"/>
          </ac:spMkLst>
        </pc:spChg>
        <pc:spChg chg="mod">
          <ac:chgData name="Li Boxi" userId="8268128b7b4c549d" providerId="LiveId" clId="{D1B84B85-664F-4198-A28A-B0D6AF8F1165}" dt="2022-02-21T17:47:16.569" v="3366" actId="1076"/>
          <ac:spMkLst>
            <pc:docMk/>
            <pc:sldMk cId="4070453387" sldId="360"/>
            <ac:spMk id="11" creationId="{0D5EF4F0-8040-424C-BCB0-D8807330FD38}"/>
          </ac:spMkLst>
        </pc:spChg>
        <pc:picChg chg="mod">
          <ac:chgData name="Li Boxi" userId="8268128b7b4c549d" providerId="LiveId" clId="{D1B84B85-664F-4198-A28A-B0D6AF8F1165}" dt="2022-02-20T16:44:19.894" v="696" actId="1076"/>
          <ac:picMkLst>
            <pc:docMk/>
            <pc:sldMk cId="4070453387" sldId="360"/>
            <ac:picMk id="6" creationId="{D5F3DD5A-D9DB-4D7A-9388-2C3856987114}"/>
          </ac:picMkLst>
        </pc:picChg>
        <pc:picChg chg="mod">
          <ac:chgData name="Li Boxi" userId="8268128b7b4c549d" providerId="LiveId" clId="{D1B84B85-664F-4198-A28A-B0D6AF8F1165}" dt="2022-02-21T14:41:31.124" v="1578" actId="1076"/>
          <ac:picMkLst>
            <pc:docMk/>
            <pc:sldMk cId="4070453387" sldId="360"/>
            <ac:picMk id="8" creationId="{B0D0925B-686E-4033-83D9-F8218256D9C3}"/>
          </ac:picMkLst>
        </pc:picChg>
        <pc:picChg chg="mod">
          <ac:chgData name="Li Boxi" userId="8268128b7b4c549d" providerId="LiveId" clId="{D1B84B85-664F-4198-A28A-B0D6AF8F1165}" dt="2022-02-21T14:41:31.124" v="1578" actId="1076"/>
          <ac:picMkLst>
            <pc:docMk/>
            <pc:sldMk cId="4070453387" sldId="360"/>
            <ac:picMk id="9" creationId="{E36B3BCE-095B-4697-8E3D-EB37AB10A1ED}"/>
          </ac:picMkLst>
        </pc:picChg>
        <pc:picChg chg="mod">
          <ac:chgData name="Li Boxi" userId="8268128b7b4c549d" providerId="LiveId" clId="{D1B84B85-664F-4198-A28A-B0D6AF8F1165}" dt="2022-02-21T14:41:31.124" v="1578" actId="1076"/>
          <ac:picMkLst>
            <pc:docMk/>
            <pc:sldMk cId="4070453387" sldId="360"/>
            <ac:picMk id="2050" creationId="{13D8DDEE-6750-4545-892D-713244A902F8}"/>
          </ac:picMkLst>
        </pc:picChg>
        <pc:picChg chg="mod">
          <ac:chgData name="Li Boxi" userId="8268128b7b4c549d" providerId="LiveId" clId="{D1B84B85-664F-4198-A28A-B0D6AF8F1165}" dt="2022-02-21T14:41:31.124" v="1578" actId="1076"/>
          <ac:picMkLst>
            <pc:docMk/>
            <pc:sldMk cId="4070453387" sldId="360"/>
            <ac:picMk id="2052" creationId="{1A1C4728-33E1-495A-B3F3-A0E64C504F69}"/>
          </ac:picMkLst>
        </pc:picChg>
      </pc:sldChg>
      <pc:sldChg chg="addSp delSp modSp mod ord">
        <pc:chgData name="Li Boxi" userId="8268128b7b4c549d" providerId="LiveId" clId="{D1B84B85-664F-4198-A28A-B0D6AF8F1165}" dt="2022-02-25T21:30:47.760" v="4814" actId="1076"/>
        <pc:sldMkLst>
          <pc:docMk/>
          <pc:sldMk cId="2861160825" sldId="361"/>
        </pc:sldMkLst>
        <pc:spChg chg="mod">
          <ac:chgData name="Li Boxi" userId="8268128b7b4c549d" providerId="LiveId" clId="{D1B84B85-664F-4198-A28A-B0D6AF8F1165}" dt="2022-02-25T21:26:48.477" v="4800" actId="21"/>
          <ac:spMkLst>
            <pc:docMk/>
            <pc:sldMk cId="2861160825" sldId="361"/>
            <ac:spMk id="2" creationId="{A76873D0-640F-4D45-98F9-D4BA9FC4893A}"/>
          </ac:spMkLst>
        </pc:spChg>
        <pc:spChg chg="mod">
          <ac:chgData name="Li Boxi" userId="8268128b7b4c549d" providerId="LiveId" clId="{D1B84B85-664F-4198-A28A-B0D6AF8F1165}" dt="2022-02-20T15:09:02.450" v="265" actId="1076"/>
          <ac:spMkLst>
            <pc:docMk/>
            <pc:sldMk cId="2861160825" sldId="361"/>
            <ac:spMk id="3" creationId="{AC5B4074-088B-47A4-BE3F-1676FB48D2B0}"/>
          </ac:spMkLst>
        </pc:spChg>
        <pc:spChg chg="mod">
          <ac:chgData name="Li Boxi" userId="8268128b7b4c549d" providerId="LiveId" clId="{D1B84B85-664F-4198-A28A-B0D6AF8F1165}" dt="2022-02-20T16:32:04.822" v="571" actId="20577"/>
          <ac:spMkLst>
            <pc:docMk/>
            <pc:sldMk cId="2861160825" sldId="361"/>
            <ac:spMk id="5" creationId="{48AA7EAB-9121-4A12-9980-0E391041B2AD}"/>
          </ac:spMkLst>
        </pc:spChg>
        <pc:spChg chg="add del mod">
          <ac:chgData name="Li Boxi" userId="8268128b7b4c549d" providerId="LiveId" clId="{D1B84B85-664F-4198-A28A-B0D6AF8F1165}" dt="2022-02-21T14:10:15.080" v="1520" actId="21"/>
          <ac:spMkLst>
            <pc:docMk/>
            <pc:sldMk cId="2861160825" sldId="361"/>
            <ac:spMk id="9" creationId="{771A78D6-A1C7-4123-B455-54B571D3A837}"/>
          </ac:spMkLst>
        </pc:spChg>
        <pc:spChg chg="add mod">
          <ac:chgData name="Li Boxi" userId="8268128b7b4c549d" providerId="LiveId" clId="{D1B84B85-664F-4198-A28A-B0D6AF8F1165}" dt="2022-02-20T16:31:28.043" v="502" actId="1076"/>
          <ac:spMkLst>
            <pc:docMk/>
            <pc:sldMk cId="2861160825" sldId="361"/>
            <ac:spMk id="13" creationId="{0140C253-91CE-488D-8A5D-FD8CBD2CFEC9}"/>
          </ac:spMkLst>
        </pc:spChg>
        <pc:spChg chg="add mod">
          <ac:chgData name="Li Boxi" userId="8268128b7b4c549d" providerId="LiveId" clId="{D1B84B85-664F-4198-A28A-B0D6AF8F1165}" dt="2022-02-24T08:43:25.394" v="4338" actId="1076"/>
          <ac:spMkLst>
            <pc:docMk/>
            <pc:sldMk cId="2861160825" sldId="361"/>
            <ac:spMk id="35" creationId="{41548756-04E2-4A78-99A4-DB09DA8DE8CE}"/>
          </ac:spMkLst>
        </pc:spChg>
        <pc:spChg chg="add mod">
          <ac:chgData name="Li Boxi" userId="8268128b7b4c549d" providerId="LiveId" clId="{D1B84B85-664F-4198-A28A-B0D6AF8F1165}" dt="2022-02-25T21:30:47.760" v="4814" actId="1076"/>
          <ac:spMkLst>
            <pc:docMk/>
            <pc:sldMk cId="2861160825" sldId="361"/>
            <ac:spMk id="36" creationId="{FF121EE5-8414-4AB3-B1D1-9FF210497B36}"/>
          </ac:spMkLst>
        </pc:spChg>
        <pc:spChg chg="add mod">
          <ac:chgData name="Li Boxi" userId="8268128b7b4c549d" providerId="LiveId" clId="{D1B84B85-664F-4198-A28A-B0D6AF8F1165}" dt="2022-02-20T15:06:11.236" v="231" actId="20577"/>
          <ac:spMkLst>
            <pc:docMk/>
            <pc:sldMk cId="2861160825" sldId="361"/>
            <ac:spMk id="37" creationId="{47120A7D-7429-400C-9038-0B46F86914F7}"/>
          </ac:spMkLst>
        </pc:spChg>
        <pc:spChg chg="add mod">
          <ac:chgData name="Li Boxi" userId="8268128b7b4c549d" providerId="LiveId" clId="{D1B84B85-664F-4198-A28A-B0D6AF8F1165}" dt="2022-02-25T21:30:47.760" v="4814" actId="1076"/>
          <ac:spMkLst>
            <pc:docMk/>
            <pc:sldMk cId="2861160825" sldId="361"/>
            <ac:spMk id="38" creationId="{B93BCBDF-C091-4ACE-B187-0B45F99D42E4}"/>
          </ac:spMkLst>
        </pc:spChg>
        <pc:spChg chg="add mod">
          <ac:chgData name="Li Boxi" userId="8268128b7b4c549d" providerId="LiveId" clId="{D1B84B85-664F-4198-A28A-B0D6AF8F1165}" dt="2022-02-20T15:08:22.764" v="260" actId="1076"/>
          <ac:spMkLst>
            <pc:docMk/>
            <pc:sldMk cId="2861160825" sldId="361"/>
            <ac:spMk id="39" creationId="{6155D361-135F-4653-9793-1C9288E7BB18}"/>
          </ac:spMkLst>
        </pc:spChg>
        <pc:spChg chg="add mod ord">
          <ac:chgData name="Li Boxi" userId="8268128b7b4c549d" providerId="LiveId" clId="{D1B84B85-664F-4198-A28A-B0D6AF8F1165}" dt="2022-02-21T14:17:53.597" v="1569" actId="14100"/>
          <ac:spMkLst>
            <pc:docMk/>
            <pc:sldMk cId="2861160825" sldId="361"/>
            <ac:spMk id="62" creationId="{F900F1FE-1DE1-4CE2-AFD7-2291BE9F79C6}"/>
          </ac:spMkLst>
        </pc:spChg>
        <pc:spChg chg="add mod">
          <ac:chgData name="Li Boxi" userId="8268128b7b4c549d" providerId="LiveId" clId="{D1B84B85-664F-4198-A28A-B0D6AF8F1165}" dt="2022-02-24T08:43:49.523" v="4359" actId="207"/>
          <ac:spMkLst>
            <pc:docMk/>
            <pc:sldMk cId="2861160825" sldId="361"/>
            <ac:spMk id="64" creationId="{73C1A956-B30D-4F25-BE08-7A2D76411247}"/>
          </ac:spMkLst>
        </pc:spChg>
        <pc:spChg chg="add mod">
          <ac:chgData name="Li Boxi" userId="8268128b7b4c549d" providerId="LiveId" clId="{D1B84B85-664F-4198-A28A-B0D6AF8F1165}" dt="2022-02-24T08:43:25.394" v="4338" actId="1076"/>
          <ac:spMkLst>
            <pc:docMk/>
            <pc:sldMk cId="2861160825" sldId="361"/>
            <ac:spMk id="65" creationId="{501946B5-171A-48E4-8E66-89A0A32401EF}"/>
          </ac:spMkLst>
        </pc:spChg>
        <pc:grpChg chg="add del mod">
          <ac:chgData name="Li Boxi" userId="8268128b7b4c549d" providerId="LiveId" clId="{D1B84B85-664F-4198-A28A-B0D6AF8F1165}" dt="2022-02-20T15:03:41.452" v="200" actId="478"/>
          <ac:grpSpMkLst>
            <pc:docMk/>
            <pc:sldMk cId="2861160825" sldId="361"/>
            <ac:grpSpMk id="12" creationId="{763FD52B-67CA-4B48-A2FC-2B4C1DE57523}"/>
          </ac:grpSpMkLst>
        </pc:grpChg>
        <pc:grpChg chg="add del mod">
          <ac:chgData name="Li Boxi" userId="8268128b7b4c549d" providerId="LiveId" clId="{D1B84B85-664F-4198-A28A-B0D6AF8F1165}" dt="2022-02-20T15:03:03.560" v="195" actId="478"/>
          <ac:grpSpMkLst>
            <pc:docMk/>
            <pc:sldMk cId="2861160825" sldId="361"/>
            <ac:grpSpMk id="16" creationId="{AB466098-2EA6-4897-BC4E-3D146431E390}"/>
          </ac:grpSpMkLst>
        </pc:grpChg>
        <pc:grpChg chg="mod">
          <ac:chgData name="Li Boxi" userId="8268128b7b4c549d" providerId="LiveId" clId="{D1B84B85-664F-4198-A28A-B0D6AF8F1165}" dt="2022-02-20T15:02:53.809" v="192"/>
          <ac:grpSpMkLst>
            <pc:docMk/>
            <pc:sldMk cId="2861160825" sldId="361"/>
            <ac:grpSpMk id="17" creationId="{412518AF-5646-47CE-AAD8-7C5533F90A91}"/>
          </ac:grpSpMkLst>
        </pc:grpChg>
        <pc:grpChg chg="mod">
          <ac:chgData name="Li Boxi" userId="8268128b7b4c549d" providerId="LiveId" clId="{D1B84B85-664F-4198-A28A-B0D6AF8F1165}" dt="2022-02-20T15:02:53.809" v="192"/>
          <ac:grpSpMkLst>
            <pc:docMk/>
            <pc:sldMk cId="2861160825" sldId="361"/>
            <ac:grpSpMk id="23" creationId="{F7500AC2-9D3B-4A65-934E-57470C03FD3A}"/>
          </ac:grpSpMkLst>
        </pc:grpChg>
        <pc:grpChg chg="mod">
          <ac:chgData name="Li Boxi" userId="8268128b7b4c549d" providerId="LiveId" clId="{D1B84B85-664F-4198-A28A-B0D6AF8F1165}" dt="2022-02-20T15:02:53.809" v="192"/>
          <ac:grpSpMkLst>
            <pc:docMk/>
            <pc:sldMk cId="2861160825" sldId="361"/>
            <ac:grpSpMk id="24" creationId="{3811BD2D-A9AC-4FD0-9E85-739BEA679604}"/>
          </ac:grpSpMkLst>
        </pc:grpChg>
        <pc:grpChg chg="add mod">
          <ac:chgData name="Li Boxi" userId="8268128b7b4c549d" providerId="LiveId" clId="{D1B84B85-664F-4198-A28A-B0D6AF8F1165}" dt="2022-02-20T16:32:29.264" v="573" actId="1076"/>
          <ac:grpSpMkLst>
            <pc:docMk/>
            <pc:sldMk cId="2861160825" sldId="361"/>
            <ac:grpSpMk id="41" creationId="{942896F0-1763-4749-AB46-003261FD1F9B}"/>
          </ac:grpSpMkLst>
        </pc:grpChg>
        <pc:grpChg chg="mod">
          <ac:chgData name="Li Boxi" userId="8268128b7b4c549d" providerId="LiveId" clId="{D1B84B85-664F-4198-A28A-B0D6AF8F1165}" dt="2022-02-20T15:07:33.817" v="249"/>
          <ac:grpSpMkLst>
            <pc:docMk/>
            <pc:sldMk cId="2861160825" sldId="361"/>
            <ac:grpSpMk id="42" creationId="{3C415D84-EB62-494A-B401-A08FEA5689B0}"/>
          </ac:grpSpMkLst>
        </pc:grpChg>
        <pc:grpChg chg="mod">
          <ac:chgData name="Li Boxi" userId="8268128b7b4c549d" providerId="LiveId" clId="{D1B84B85-664F-4198-A28A-B0D6AF8F1165}" dt="2022-02-20T15:07:33.817" v="249"/>
          <ac:grpSpMkLst>
            <pc:docMk/>
            <pc:sldMk cId="2861160825" sldId="361"/>
            <ac:grpSpMk id="48" creationId="{A2FCD7B0-CBFD-433A-972E-359C038B5ABE}"/>
          </ac:grpSpMkLst>
        </pc:grpChg>
        <pc:grpChg chg="mod">
          <ac:chgData name="Li Boxi" userId="8268128b7b4c549d" providerId="LiveId" clId="{D1B84B85-664F-4198-A28A-B0D6AF8F1165}" dt="2022-02-20T15:07:33.817" v="249"/>
          <ac:grpSpMkLst>
            <pc:docMk/>
            <pc:sldMk cId="2861160825" sldId="361"/>
            <ac:grpSpMk id="49" creationId="{E67C10F6-3F80-4CD2-8454-1211A5D0F4AF}"/>
          </ac:grpSpMkLst>
        </pc:grpChg>
        <pc:picChg chg="add del mod modCrop">
          <ac:chgData name="Li Boxi" userId="8268128b7b4c549d" providerId="LiveId" clId="{D1B84B85-664F-4198-A28A-B0D6AF8F1165}" dt="2022-02-20T15:07:12.727" v="248" actId="478"/>
          <ac:picMkLst>
            <pc:docMk/>
            <pc:sldMk cId="2861160825" sldId="361"/>
            <ac:picMk id="15" creationId="{9F35D345-530F-4417-BB68-11FFB1FFD977}"/>
          </ac:picMkLst>
        </pc:picChg>
        <pc:picChg chg="mod">
          <ac:chgData name="Li Boxi" userId="8268128b7b4c549d" providerId="LiveId" clId="{D1B84B85-664F-4198-A28A-B0D6AF8F1165}" dt="2022-02-20T15:02:53.809" v="192"/>
          <ac:picMkLst>
            <pc:docMk/>
            <pc:sldMk cId="2861160825" sldId="361"/>
            <ac:picMk id="18" creationId="{A06E4FCD-47AD-401D-84B5-C730A4B15506}"/>
          </ac:picMkLst>
        </pc:picChg>
        <pc:picChg chg="mod">
          <ac:chgData name="Li Boxi" userId="8268128b7b4c549d" providerId="LiveId" clId="{D1B84B85-664F-4198-A28A-B0D6AF8F1165}" dt="2022-02-20T15:02:53.809" v="192"/>
          <ac:picMkLst>
            <pc:docMk/>
            <pc:sldMk cId="2861160825" sldId="361"/>
            <ac:picMk id="19" creationId="{3F770457-7E98-4F66-B6E6-946EA6836F04}"/>
          </ac:picMkLst>
        </pc:picChg>
        <pc:picChg chg="mod">
          <ac:chgData name="Li Boxi" userId="8268128b7b4c549d" providerId="LiveId" clId="{D1B84B85-664F-4198-A28A-B0D6AF8F1165}" dt="2022-02-20T15:02:53.809" v="192"/>
          <ac:picMkLst>
            <pc:docMk/>
            <pc:sldMk cId="2861160825" sldId="361"/>
            <ac:picMk id="20" creationId="{FAB2719C-5612-43E8-8DE4-2BDEB7BDB772}"/>
          </ac:picMkLst>
        </pc:picChg>
        <pc:picChg chg="mod">
          <ac:chgData name="Li Boxi" userId="8268128b7b4c549d" providerId="LiveId" clId="{D1B84B85-664F-4198-A28A-B0D6AF8F1165}" dt="2022-02-20T15:02:53.809" v="192"/>
          <ac:picMkLst>
            <pc:docMk/>
            <pc:sldMk cId="2861160825" sldId="361"/>
            <ac:picMk id="21" creationId="{4D6DEB8D-1EAF-4724-BB09-C897DB727B90}"/>
          </ac:picMkLst>
        </pc:picChg>
        <pc:picChg chg="mod">
          <ac:chgData name="Li Boxi" userId="8268128b7b4c549d" providerId="LiveId" clId="{D1B84B85-664F-4198-A28A-B0D6AF8F1165}" dt="2022-02-20T15:02:53.809" v="192"/>
          <ac:picMkLst>
            <pc:docMk/>
            <pc:sldMk cId="2861160825" sldId="361"/>
            <ac:picMk id="22" creationId="{4BA3F241-BDAC-4DBB-B161-66E060FA6091}"/>
          </ac:picMkLst>
        </pc:picChg>
        <pc:picChg chg="mod">
          <ac:chgData name="Li Boxi" userId="8268128b7b4c549d" providerId="LiveId" clId="{D1B84B85-664F-4198-A28A-B0D6AF8F1165}" dt="2022-02-20T15:02:53.809" v="192"/>
          <ac:picMkLst>
            <pc:docMk/>
            <pc:sldMk cId="2861160825" sldId="361"/>
            <ac:picMk id="25" creationId="{20E09279-1BD8-4F0B-92F2-F8EF2E14AED8}"/>
          </ac:picMkLst>
        </pc:picChg>
        <pc:picChg chg="mod">
          <ac:chgData name="Li Boxi" userId="8268128b7b4c549d" providerId="LiveId" clId="{D1B84B85-664F-4198-A28A-B0D6AF8F1165}" dt="2022-02-20T15:02:53.809" v="192"/>
          <ac:picMkLst>
            <pc:docMk/>
            <pc:sldMk cId="2861160825" sldId="361"/>
            <ac:picMk id="26" creationId="{5121C4AE-E500-47FC-956A-582D505994B9}"/>
          </ac:picMkLst>
        </pc:picChg>
        <pc:picChg chg="mod">
          <ac:chgData name="Li Boxi" userId="8268128b7b4c549d" providerId="LiveId" clId="{D1B84B85-664F-4198-A28A-B0D6AF8F1165}" dt="2022-02-20T15:02:53.809" v="192"/>
          <ac:picMkLst>
            <pc:docMk/>
            <pc:sldMk cId="2861160825" sldId="361"/>
            <ac:picMk id="27" creationId="{452266BB-FC5A-4A73-BA57-7EB6E32DED6D}"/>
          </ac:picMkLst>
        </pc:picChg>
        <pc:picChg chg="mod">
          <ac:chgData name="Li Boxi" userId="8268128b7b4c549d" providerId="LiveId" clId="{D1B84B85-664F-4198-A28A-B0D6AF8F1165}" dt="2022-02-20T15:02:53.809" v="192"/>
          <ac:picMkLst>
            <pc:docMk/>
            <pc:sldMk cId="2861160825" sldId="361"/>
            <ac:picMk id="28" creationId="{CFAED7B7-76C9-45FB-AC74-0403EA025946}"/>
          </ac:picMkLst>
        </pc:picChg>
        <pc:picChg chg="mod">
          <ac:chgData name="Li Boxi" userId="8268128b7b4c549d" providerId="LiveId" clId="{D1B84B85-664F-4198-A28A-B0D6AF8F1165}" dt="2022-02-20T15:02:53.809" v="192"/>
          <ac:picMkLst>
            <pc:docMk/>
            <pc:sldMk cId="2861160825" sldId="361"/>
            <ac:picMk id="29" creationId="{5E4B9B54-CA45-4410-9AF6-FC2C86CB03BA}"/>
          </ac:picMkLst>
        </pc:picChg>
        <pc:picChg chg="add del mod topLvl">
          <ac:chgData name="Li Boxi" userId="8268128b7b4c549d" providerId="LiveId" clId="{D1B84B85-664F-4198-A28A-B0D6AF8F1165}" dt="2022-02-20T15:07:39.578" v="251" actId="478"/>
          <ac:picMkLst>
            <pc:docMk/>
            <pc:sldMk cId="2861160825" sldId="361"/>
            <ac:picMk id="33" creationId="{C3787928-9F0A-4F4E-A6E0-2D391BE4CD60}"/>
          </ac:picMkLst>
        </pc:picChg>
        <pc:picChg chg="add del mod topLvl">
          <ac:chgData name="Li Boxi" userId="8268128b7b4c549d" providerId="LiveId" clId="{D1B84B85-664F-4198-A28A-B0D6AF8F1165}" dt="2022-02-20T15:03:41.452" v="200" actId="478"/>
          <ac:picMkLst>
            <pc:docMk/>
            <pc:sldMk cId="2861160825" sldId="361"/>
            <ac:picMk id="34" creationId="{1960E3ED-998D-45E9-8C15-8BAECB759644}"/>
          </ac:picMkLst>
        </pc:picChg>
        <pc:picChg chg="add del mod">
          <ac:chgData name="Li Boxi" userId="8268128b7b4c549d" providerId="LiveId" clId="{D1B84B85-664F-4198-A28A-B0D6AF8F1165}" dt="2022-02-20T15:07:39.578" v="251" actId="478"/>
          <ac:picMkLst>
            <pc:docMk/>
            <pc:sldMk cId="2861160825" sldId="361"/>
            <ac:picMk id="36" creationId="{2342AAAF-2D94-4C2D-A9C5-1821D9F8E8FD}"/>
          </ac:picMkLst>
        </pc:picChg>
        <pc:picChg chg="add mod">
          <ac:chgData name="Li Boxi" userId="8268128b7b4c549d" providerId="LiveId" clId="{D1B84B85-664F-4198-A28A-B0D6AF8F1165}" dt="2022-02-20T15:08:22.764" v="260" actId="1076"/>
          <ac:picMkLst>
            <pc:docMk/>
            <pc:sldMk cId="2861160825" sldId="361"/>
            <ac:picMk id="40" creationId="{9F5DF9ED-221D-4C1D-8306-3ED9311EDD60}"/>
          </ac:picMkLst>
        </pc:picChg>
        <pc:picChg chg="mod">
          <ac:chgData name="Li Boxi" userId="8268128b7b4c549d" providerId="LiveId" clId="{D1B84B85-664F-4198-A28A-B0D6AF8F1165}" dt="2022-02-20T15:07:33.817" v="249"/>
          <ac:picMkLst>
            <pc:docMk/>
            <pc:sldMk cId="2861160825" sldId="361"/>
            <ac:picMk id="43" creationId="{5E503B74-BB5F-4C3C-9408-E40FC440DFC5}"/>
          </ac:picMkLst>
        </pc:picChg>
        <pc:picChg chg="mod">
          <ac:chgData name="Li Boxi" userId="8268128b7b4c549d" providerId="LiveId" clId="{D1B84B85-664F-4198-A28A-B0D6AF8F1165}" dt="2022-02-20T15:07:33.817" v="249"/>
          <ac:picMkLst>
            <pc:docMk/>
            <pc:sldMk cId="2861160825" sldId="361"/>
            <ac:picMk id="44" creationId="{7AF6540B-8DF2-4044-81FF-881EF1626521}"/>
          </ac:picMkLst>
        </pc:picChg>
        <pc:picChg chg="mod">
          <ac:chgData name="Li Boxi" userId="8268128b7b4c549d" providerId="LiveId" clId="{D1B84B85-664F-4198-A28A-B0D6AF8F1165}" dt="2022-02-20T15:07:33.817" v="249"/>
          <ac:picMkLst>
            <pc:docMk/>
            <pc:sldMk cId="2861160825" sldId="361"/>
            <ac:picMk id="45" creationId="{D47B98CE-E01D-418E-87D9-1A1546D2DE82}"/>
          </ac:picMkLst>
        </pc:picChg>
        <pc:picChg chg="mod">
          <ac:chgData name="Li Boxi" userId="8268128b7b4c549d" providerId="LiveId" clId="{D1B84B85-664F-4198-A28A-B0D6AF8F1165}" dt="2022-02-20T15:07:33.817" v="249"/>
          <ac:picMkLst>
            <pc:docMk/>
            <pc:sldMk cId="2861160825" sldId="361"/>
            <ac:picMk id="46" creationId="{9AE4A3E5-792F-4D48-A816-71B911F52C5E}"/>
          </ac:picMkLst>
        </pc:picChg>
        <pc:picChg chg="mod">
          <ac:chgData name="Li Boxi" userId="8268128b7b4c549d" providerId="LiveId" clId="{D1B84B85-664F-4198-A28A-B0D6AF8F1165}" dt="2022-02-20T15:07:33.817" v="249"/>
          <ac:picMkLst>
            <pc:docMk/>
            <pc:sldMk cId="2861160825" sldId="361"/>
            <ac:picMk id="47" creationId="{EE7BFFBE-8A45-4DB4-928E-63D72D97E36A}"/>
          </ac:picMkLst>
        </pc:picChg>
        <pc:picChg chg="mod">
          <ac:chgData name="Li Boxi" userId="8268128b7b4c549d" providerId="LiveId" clId="{D1B84B85-664F-4198-A28A-B0D6AF8F1165}" dt="2022-02-20T15:07:33.817" v="249"/>
          <ac:picMkLst>
            <pc:docMk/>
            <pc:sldMk cId="2861160825" sldId="361"/>
            <ac:picMk id="50" creationId="{3E32EDDF-9305-417E-8E80-D86C5E9A22D1}"/>
          </ac:picMkLst>
        </pc:picChg>
        <pc:picChg chg="mod">
          <ac:chgData name="Li Boxi" userId="8268128b7b4c549d" providerId="LiveId" clId="{D1B84B85-664F-4198-A28A-B0D6AF8F1165}" dt="2022-02-20T15:07:33.817" v="249"/>
          <ac:picMkLst>
            <pc:docMk/>
            <pc:sldMk cId="2861160825" sldId="361"/>
            <ac:picMk id="51" creationId="{3601E2CA-2C24-469E-94F1-05A5B259CED3}"/>
          </ac:picMkLst>
        </pc:picChg>
        <pc:picChg chg="mod">
          <ac:chgData name="Li Boxi" userId="8268128b7b4c549d" providerId="LiveId" clId="{D1B84B85-664F-4198-A28A-B0D6AF8F1165}" dt="2022-02-20T15:07:33.817" v="249"/>
          <ac:picMkLst>
            <pc:docMk/>
            <pc:sldMk cId="2861160825" sldId="361"/>
            <ac:picMk id="52" creationId="{08057BD9-FDA1-4D05-8948-56389739ED81}"/>
          </ac:picMkLst>
        </pc:picChg>
        <pc:picChg chg="mod">
          <ac:chgData name="Li Boxi" userId="8268128b7b4c549d" providerId="LiveId" clId="{D1B84B85-664F-4198-A28A-B0D6AF8F1165}" dt="2022-02-20T15:07:33.817" v="249"/>
          <ac:picMkLst>
            <pc:docMk/>
            <pc:sldMk cId="2861160825" sldId="361"/>
            <ac:picMk id="53" creationId="{F3A5AB6C-F844-4BF4-888F-6F4D6747AE59}"/>
          </ac:picMkLst>
        </pc:picChg>
        <pc:picChg chg="mod">
          <ac:chgData name="Li Boxi" userId="8268128b7b4c549d" providerId="LiveId" clId="{D1B84B85-664F-4198-A28A-B0D6AF8F1165}" dt="2022-02-20T15:07:33.817" v="249"/>
          <ac:picMkLst>
            <pc:docMk/>
            <pc:sldMk cId="2861160825" sldId="361"/>
            <ac:picMk id="54" creationId="{750AD0B0-50B1-4B95-A2D8-BF9CEF4C518F}"/>
          </ac:picMkLst>
        </pc:picChg>
        <pc:picChg chg="mod">
          <ac:chgData name="Li Boxi" userId="8268128b7b4c549d" providerId="LiveId" clId="{D1B84B85-664F-4198-A28A-B0D6AF8F1165}" dt="2022-02-20T14:50:40.124" v="14" actId="1076"/>
          <ac:picMkLst>
            <pc:docMk/>
            <pc:sldMk cId="2861160825" sldId="361"/>
            <ac:picMk id="3074" creationId="{0E77D050-A466-4E13-B827-B3DAE4E678D3}"/>
          </ac:picMkLst>
        </pc:picChg>
        <pc:picChg chg="mod">
          <ac:chgData name="Li Boxi" userId="8268128b7b4c549d" providerId="LiveId" clId="{D1B84B85-664F-4198-A28A-B0D6AF8F1165}" dt="2022-02-20T14:50:41.772" v="15" actId="1076"/>
          <ac:picMkLst>
            <pc:docMk/>
            <pc:sldMk cId="2861160825" sldId="361"/>
            <ac:picMk id="3076" creationId="{F3E4C6F4-C940-41F5-9332-F3D3C6EEFA1C}"/>
          </ac:picMkLst>
        </pc:picChg>
        <pc:cxnChg chg="add mod">
          <ac:chgData name="Li Boxi" userId="8268128b7b4c549d" providerId="LiveId" clId="{D1B84B85-664F-4198-A28A-B0D6AF8F1165}" dt="2022-02-21T14:17:49.805" v="1568" actId="1076"/>
          <ac:cxnSpMkLst>
            <pc:docMk/>
            <pc:sldMk cId="2861160825" sldId="361"/>
            <ac:cxnSpMk id="8" creationId="{ACF848B3-63E5-4B37-9F58-4305FEC61C94}"/>
          </ac:cxnSpMkLst>
        </pc:cxnChg>
        <pc:cxnChg chg="mod">
          <ac:chgData name="Li Boxi" userId="8268128b7b4c549d" providerId="LiveId" clId="{D1B84B85-664F-4198-A28A-B0D6AF8F1165}" dt="2022-02-20T15:02:53.809" v="192"/>
          <ac:cxnSpMkLst>
            <pc:docMk/>
            <pc:sldMk cId="2861160825" sldId="361"/>
            <ac:cxnSpMk id="30" creationId="{27741696-988F-4801-B45E-A72919F59FC8}"/>
          </ac:cxnSpMkLst>
        </pc:cxnChg>
        <pc:cxnChg chg="mod">
          <ac:chgData name="Li Boxi" userId="8268128b7b4c549d" providerId="LiveId" clId="{D1B84B85-664F-4198-A28A-B0D6AF8F1165}" dt="2022-02-20T15:02:53.809" v="192"/>
          <ac:cxnSpMkLst>
            <pc:docMk/>
            <pc:sldMk cId="2861160825" sldId="361"/>
            <ac:cxnSpMk id="31" creationId="{78250CB6-D8ED-46C1-9399-E02ED4E69C9A}"/>
          </ac:cxnSpMkLst>
        </pc:cxnChg>
        <pc:cxnChg chg="mod">
          <ac:chgData name="Li Boxi" userId="8268128b7b4c549d" providerId="LiveId" clId="{D1B84B85-664F-4198-A28A-B0D6AF8F1165}" dt="2022-02-20T15:02:53.809" v="192"/>
          <ac:cxnSpMkLst>
            <pc:docMk/>
            <pc:sldMk cId="2861160825" sldId="361"/>
            <ac:cxnSpMk id="32" creationId="{5A91A333-BE4C-41B6-BDA5-45001FE3981C}"/>
          </ac:cxnSpMkLst>
        </pc:cxnChg>
        <pc:cxnChg chg="mod">
          <ac:chgData name="Li Boxi" userId="8268128b7b4c549d" providerId="LiveId" clId="{D1B84B85-664F-4198-A28A-B0D6AF8F1165}" dt="2022-02-20T15:07:33.817" v="249"/>
          <ac:cxnSpMkLst>
            <pc:docMk/>
            <pc:sldMk cId="2861160825" sldId="361"/>
            <ac:cxnSpMk id="55" creationId="{B537D9AB-5902-4C1D-866B-A5E8D4F7E22F}"/>
          </ac:cxnSpMkLst>
        </pc:cxnChg>
        <pc:cxnChg chg="mod">
          <ac:chgData name="Li Boxi" userId="8268128b7b4c549d" providerId="LiveId" clId="{D1B84B85-664F-4198-A28A-B0D6AF8F1165}" dt="2022-02-20T15:07:33.817" v="249"/>
          <ac:cxnSpMkLst>
            <pc:docMk/>
            <pc:sldMk cId="2861160825" sldId="361"/>
            <ac:cxnSpMk id="56" creationId="{D7E944E3-D95A-4D0B-AE9A-C758CCE15F3B}"/>
          </ac:cxnSpMkLst>
        </pc:cxnChg>
        <pc:cxnChg chg="mod">
          <ac:chgData name="Li Boxi" userId="8268128b7b4c549d" providerId="LiveId" clId="{D1B84B85-664F-4198-A28A-B0D6AF8F1165}" dt="2022-02-20T15:07:33.817" v="249"/>
          <ac:cxnSpMkLst>
            <pc:docMk/>
            <pc:sldMk cId="2861160825" sldId="361"/>
            <ac:cxnSpMk id="57" creationId="{69D76C94-6AA3-46B6-8FB3-0E556AEA41FB}"/>
          </ac:cxnSpMkLst>
        </pc:cxnChg>
      </pc:sldChg>
      <pc:sldChg chg="addSp delSp modSp new add del mod ord">
        <pc:chgData name="Li Boxi" userId="8268128b7b4c549d" providerId="LiveId" clId="{D1B84B85-664F-4198-A28A-B0D6AF8F1165}" dt="2022-02-25T21:36:43.889" v="4815" actId="21"/>
        <pc:sldMkLst>
          <pc:docMk/>
          <pc:sldMk cId="721658252" sldId="362"/>
        </pc:sldMkLst>
        <pc:spChg chg="mod">
          <ac:chgData name="Li Boxi" userId="8268128b7b4c549d" providerId="LiveId" clId="{D1B84B85-664F-4198-A28A-B0D6AF8F1165}" dt="2022-02-25T21:36:43.889" v="4815" actId="21"/>
          <ac:spMkLst>
            <pc:docMk/>
            <pc:sldMk cId="721658252" sldId="362"/>
            <ac:spMk id="2" creationId="{BB86A68D-6379-4C0B-BAA1-E55634933429}"/>
          </ac:spMkLst>
        </pc:spChg>
        <pc:spChg chg="add del mod">
          <ac:chgData name="Li Boxi" userId="8268128b7b4c549d" providerId="LiveId" clId="{D1B84B85-664F-4198-A28A-B0D6AF8F1165}" dt="2022-02-23T15:38:18.406" v="4144" actId="20577"/>
          <ac:spMkLst>
            <pc:docMk/>
            <pc:sldMk cId="721658252" sldId="362"/>
            <ac:spMk id="3" creationId="{96460D5C-6FC1-427F-9D6F-BC301462AB30}"/>
          </ac:spMkLst>
        </pc:spChg>
        <pc:spChg chg="add del mod">
          <ac:chgData name="Li Boxi" userId="8268128b7b4c549d" providerId="LiveId" clId="{D1B84B85-664F-4198-A28A-B0D6AF8F1165}" dt="2022-02-20T16:41:10.260" v="686"/>
          <ac:spMkLst>
            <pc:docMk/>
            <pc:sldMk cId="721658252" sldId="362"/>
            <ac:spMk id="5" creationId="{BCA74138-4C40-4326-8A83-D19A3E952501}"/>
          </ac:spMkLst>
        </pc:spChg>
        <pc:spChg chg="add mod">
          <ac:chgData name="Li Boxi" userId="8268128b7b4c549d" providerId="LiveId" clId="{D1B84B85-664F-4198-A28A-B0D6AF8F1165}" dt="2022-02-25T17:30:27.833" v="4688"/>
          <ac:spMkLst>
            <pc:docMk/>
            <pc:sldMk cId="721658252" sldId="362"/>
            <ac:spMk id="7" creationId="{12F390B3-BED0-41C0-8EC0-744B53750470}"/>
          </ac:spMkLst>
        </pc:spChg>
        <pc:spChg chg="add mod">
          <ac:chgData name="Li Boxi" userId="8268128b7b4c549d" providerId="LiveId" clId="{D1B84B85-664F-4198-A28A-B0D6AF8F1165}" dt="2022-02-21T15:41:45.984" v="1635" actId="1076"/>
          <ac:spMkLst>
            <pc:docMk/>
            <pc:sldMk cId="721658252" sldId="362"/>
            <ac:spMk id="8" creationId="{8624C19B-FF95-47C3-871A-E770482EB8FF}"/>
          </ac:spMkLst>
        </pc:spChg>
        <pc:spChg chg="add del">
          <ac:chgData name="Li Boxi" userId="8268128b7b4c549d" providerId="LiveId" clId="{D1B84B85-664F-4198-A28A-B0D6AF8F1165}" dt="2022-02-20T17:06:52.730" v="1103" actId="478"/>
          <ac:spMkLst>
            <pc:docMk/>
            <pc:sldMk cId="721658252" sldId="362"/>
            <ac:spMk id="9" creationId="{6B27B2BE-8BCE-40D1-A12F-6730DBD219A0}"/>
          </ac:spMkLst>
        </pc:spChg>
        <pc:spChg chg="add del mod">
          <ac:chgData name="Li Boxi" userId="8268128b7b4c549d" providerId="LiveId" clId="{D1B84B85-664F-4198-A28A-B0D6AF8F1165}" dt="2022-02-20T17:28:34.314" v="1194" actId="478"/>
          <ac:spMkLst>
            <pc:docMk/>
            <pc:sldMk cId="721658252" sldId="362"/>
            <ac:spMk id="11" creationId="{E7413C54-F773-4A6A-AF12-F6E5FD95A72D}"/>
          </ac:spMkLst>
        </pc:spChg>
      </pc:sldChg>
      <pc:sldChg chg="modSp add del mod ord">
        <pc:chgData name="Li Boxi" userId="8268128b7b4c549d" providerId="LiveId" clId="{D1B84B85-664F-4198-A28A-B0D6AF8F1165}" dt="2022-02-20T16:42:22.579" v="689" actId="47"/>
        <pc:sldMkLst>
          <pc:docMk/>
          <pc:sldMk cId="2868708313" sldId="363"/>
        </pc:sldMkLst>
        <pc:spChg chg="mod">
          <ac:chgData name="Li Boxi" userId="8268128b7b4c549d" providerId="LiveId" clId="{D1B84B85-664F-4198-A28A-B0D6AF8F1165}" dt="2022-02-20T15:17:12.541" v="333" actId="20577"/>
          <ac:spMkLst>
            <pc:docMk/>
            <pc:sldMk cId="2868708313" sldId="363"/>
            <ac:spMk id="2" creationId="{02E94976-4E67-418A-B0FD-BD5F4D35D2EE}"/>
          </ac:spMkLst>
        </pc:spChg>
      </pc:sldChg>
      <pc:sldChg chg="addSp delSp modSp new mod ord">
        <pc:chgData name="Li Boxi" userId="8268128b7b4c549d" providerId="LiveId" clId="{D1B84B85-664F-4198-A28A-B0D6AF8F1165}" dt="2022-02-25T21:26:46.468" v="4799" actId="21"/>
        <pc:sldMkLst>
          <pc:docMk/>
          <pc:sldMk cId="1085699194" sldId="364"/>
        </pc:sldMkLst>
        <pc:spChg chg="mod">
          <ac:chgData name="Li Boxi" userId="8268128b7b4c549d" providerId="LiveId" clId="{D1B84B85-664F-4198-A28A-B0D6AF8F1165}" dt="2022-02-25T21:26:46.468" v="4799" actId="21"/>
          <ac:spMkLst>
            <pc:docMk/>
            <pc:sldMk cId="1085699194" sldId="364"/>
            <ac:spMk id="2" creationId="{1DDD52B9-D8F4-49C8-9ADC-AED4A46EF653}"/>
          </ac:spMkLst>
        </pc:spChg>
        <pc:spChg chg="del">
          <ac:chgData name="Li Boxi" userId="8268128b7b4c549d" providerId="LiveId" clId="{D1B84B85-664F-4198-A28A-B0D6AF8F1165}" dt="2022-02-21T22:41:34.438" v="3692" actId="478"/>
          <ac:spMkLst>
            <pc:docMk/>
            <pc:sldMk cId="1085699194" sldId="364"/>
            <ac:spMk id="3" creationId="{3FA4AE43-0ECA-4B96-8D45-B67077D8F011}"/>
          </ac:spMkLst>
        </pc:spChg>
        <pc:spChg chg="add mod ord">
          <ac:chgData name="Li Boxi" userId="8268128b7b4c549d" providerId="LiveId" clId="{D1B84B85-664F-4198-A28A-B0D6AF8F1165}" dt="2022-02-23T12:22:51.582" v="3778" actId="1076"/>
          <ac:spMkLst>
            <pc:docMk/>
            <pc:sldMk cId="1085699194" sldId="364"/>
            <ac:spMk id="8" creationId="{D68D5BCA-C6B0-429C-85A9-422D5A694A1B}"/>
          </ac:spMkLst>
        </pc:spChg>
        <pc:picChg chg="add mod ord">
          <ac:chgData name="Li Boxi" userId="8268128b7b4c549d" providerId="LiveId" clId="{D1B84B85-664F-4198-A28A-B0D6AF8F1165}" dt="2022-02-23T12:22:48.817" v="3777" actId="1076"/>
          <ac:picMkLst>
            <pc:docMk/>
            <pc:sldMk cId="1085699194" sldId="364"/>
            <ac:picMk id="6" creationId="{4A0B367E-FD72-4C28-B24F-4508C0038904}"/>
          </ac:picMkLst>
        </pc:picChg>
      </pc:sldChg>
      <pc:sldChg chg="modSp add mod ord">
        <pc:chgData name="Li Boxi" userId="8268128b7b4c549d" providerId="LiveId" clId="{D1B84B85-664F-4198-A28A-B0D6AF8F1165}" dt="2022-02-23T18:01:31.394" v="4332"/>
        <pc:sldMkLst>
          <pc:docMk/>
          <pc:sldMk cId="3172421586" sldId="365"/>
        </pc:sldMkLst>
        <pc:spChg chg="mod">
          <ac:chgData name="Li Boxi" userId="8268128b7b4c549d" providerId="LiveId" clId="{D1B84B85-664F-4198-A28A-B0D6AF8F1165}" dt="2022-02-21T17:29:35.861" v="3224"/>
          <ac:spMkLst>
            <pc:docMk/>
            <pc:sldMk cId="3172421586" sldId="365"/>
            <ac:spMk id="2" creationId="{7C1CA6B0-AA47-41BF-91EE-301C18EA0DA9}"/>
          </ac:spMkLst>
        </pc:spChg>
      </pc:sldChg>
      <pc:sldChg chg="add del ord">
        <pc:chgData name="Li Boxi" userId="8268128b7b4c549d" providerId="LiveId" clId="{D1B84B85-664F-4198-A28A-B0D6AF8F1165}" dt="2022-02-20T16:00:53.056" v="438" actId="2696"/>
        <pc:sldMkLst>
          <pc:docMk/>
          <pc:sldMk cId="3269406928" sldId="365"/>
        </pc:sldMkLst>
      </pc:sldChg>
      <pc:sldChg chg="addSp delSp modSp add mod ord">
        <pc:chgData name="Li Boxi" userId="8268128b7b4c549d" providerId="LiveId" clId="{D1B84B85-664F-4198-A28A-B0D6AF8F1165}" dt="2022-02-25T21:26:30.652" v="4793" actId="21"/>
        <pc:sldMkLst>
          <pc:docMk/>
          <pc:sldMk cId="1539669058" sldId="366"/>
        </pc:sldMkLst>
        <pc:spChg chg="mod">
          <ac:chgData name="Li Boxi" userId="8268128b7b4c549d" providerId="LiveId" clId="{D1B84B85-664F-4198-A28A-B0D6AF8F1165}" dt="2022-02-25T21:26:30.652" v="4793" actId="21"/>
          <ac:spMkLst>
            <pc:docMk/>
            <pc:sldMk cId="1539669058" sldId="366"/>
            <ac:spMk id="2" creationId="{02E94976-4E67-418A-B0FD-BD5F4D35D2EE}"/>
          </ac:spMkLst>
        </pc:spChg>
        <pc:spChg chg="mod">
          <ac:chgData name="Li Boxi" userId="8268128b7b4c549d" providerId="LiveId" clId="{D1B84B85-664F-4198-A28A-B0D6AF8F1165}" dt="2022-02-23T16:35:48.550" v="4232" actId="1076"/>
          <ac:spMkLst>
            <pc:docMk/>
            <pc:sldMk cId="1539669058" sldId="366"/>
            <ac:spMk id="38" creationId="{E99E9C43-3D7D-4848-BC1B-CA0733C03397}"/>
          </ac:spMkLst>
        </pc:spChg>
        <pc:spChg chg="del">
          <ac:chgData name="Li Boxi" userId="8268128b7b4c549d" providerId="LiveId" clId="{D1B84B85-664F-4198-A28A-B0D6AF8F1165}" dt="2022-02-23T16:52:09.161" v="4288" actId="478"/>
          <ac:spMkLst>
            <pc:docMk/>
            <pc:sldMk cId="1539669058" sldId="366"/>
            <ac:spMk id="59" creationId="{21537B00-49B3-4E25-B8BF-3FA8D7C0BDDE}"/>
          </ac:spMkLst>
        </pc:spChg>
        <pc:spChg chg="del">
          <ac:chgData name="Li Boxi" userId="8268128b7b4c549d" providerId="LiveId" clId="{D1B84B85-664F-4198-A28A-B0D6AF8F1165}" dt="2022-02-23T16:52:07.211" v="4287" actId="478"/>
          <ac:spMkLst>
            <pc:docMk/>
            <pc:sldMk cId="1539669058" sldId="366"/>
            <ac:spMk id="60" creationId="{5DA41CCB-4BD8-4E60-B0A3-99FF96E08191}"/>
          </ac:spMkLst>
        </pc:spChg>
        <pc:spChg chg="add mod">
          <ac:chgData name="Li Boxi" userId="8268128b7b4c549d" providerId="LiveId" clId="{D1B84B85-664F-4198-A28A-B0D6AF8F1165}" dt="2022-02-23T16:52:33.175" v="4300" actId="404"/>
          <ac:spMkLst>
            <pc:docMk/>
            <pc:sldMk cId="1539669058" sldId="366"/>
            <ac:spMk id="61" creationId="{F8A7C5C5-642F-48EB-95D4-CC45E516CE21}"/>
          </ac:spMkLst>
        </pc:spChg>
      </pc:sldChg>
      <pc:sldChg chg="addSp delSp modSp add mod ord">
        <pc:chgData name="Li Boxi" userId="8268128b7b4c549d" providerId="LiveId" clId="{D1B84B85-664F-4198-A28A-B0D6AF8F1165}" dt="2022-02-25T16:39:13.616" v="4568" actId="20577"/>
        <pc:sldMkLst>
          <pc:docMk/>
          <pc:sldMk cId="2279092712" sldId="367"/>
        </pc:sldMkLst>
        <pc:spChg chg="mod">
          <ac:chgData name="Li Boxi" userId="8268128b7b4c549d" providerId="LiveId" clId="{D1B84B85-664F-4198-A28A-B0D6AF8F1165}" dt="2022-02-25T16:39:13.616" v="4568" actId="20577"/>
          <ac:spMkLst>
            <pc:docMk/>
            <pc:sldMk cId="2279092712" sldId="367"/>
            <ac:spMk id="2" creationId="{EDB5C8AC-59CD-487B-A119-A3E50F541AC2}"/>
          </ac:spMkLst>
        </pc:spChg>
        <pc:spChg chg="add mod">
          <ac:chgData name="Li Boxi" userId="8268128b7b4c549d" providerId="LiveId" clId="{D1B84B85-664F-4198-A28A-B0D6AF8F1165}" dt="2022-02-25T16:21:39.627" v="4531" actId="1076"/>
          <ac:spMkLst>
            <pc:docMk/>
            <pc:sldMk cId="2279092712" sldId="367"/>
            <ac:spMk id="15" creationId="{9133ECFD-B0BB-42F1-9E6B-7AEAD13551C7}"/>
          </ac:spMkLst>
        </pc:spChg>
        <pc:spChg chg="mod">
          <ac:chgData name="Li Boxi" userId="8268128b7b4c549d" providerId="LiveId" clId="{D1B84B85-664F-4198-A28A-B0D6AF8F1165}" dt="2022-02-25T16:21:43.534" v="4532" actId="1076"/>
          <ac:spMkLst>
            <pc:docMk/>
            <pc:sldMk cId="2279092712" sldId="367"/>
            <ac:spMk id="17" creationId="{8247E706-BBB3-423E-8151-6BCF19A132C3}"/>
          </ac:spMkLst>
        </pc:spChg>
        <pc:spChg chg="mod">
          <ac:chgData name="Li Boxi" userId="8268128b7b4c549d" providerId="LiveId" clId="{D1B84B85-664F-4198-A28A-B0D6AF8F1165}" dt="2022-02-24T09:45:51.870" v="4491" actId="20577"/>
          <ac:spMkLst>
            <pc:docMk/>
            <pc:sldMk cId="2279092712" sldId="367"/>
            <ac:spMk id="20" creationId="{2471C200-09DF-4BB4-8A83-06749DF96AB9}"/>
          </ac:spMkLst>
        </pc:spChg>
        <pc:spChg chg="del">
          <ac:chgData name="Li Boxi" userId="8268128b7b4c549d" providerId="LiveId" clId="{D1B84B85-664F-4198-A28A-B0D6AF8F1165}" dt="2022-02-21T17:09:27.004" v="2901" actId="478"/>
          <ac:spMkLst>
            <pc:docMk/>
            <pc:sldMk cId="2279092712" sldId="367"/>
            <ac:spMk id="31" creationId="{AC0E7EEA-A8F5-4A61-A4CE-59110CC358E3}"/>
          </ac:spMkLst>
        </pc:spChg>
        <pc:spChg chg="del">
          <ac:chgData name="Li Boxi" userId="8268128b7b4c549d" providerId="LiveId" clId="{D1B84B85-664F-4198-A28A-B0D6AF8F1165}" dt="2022-02-23T16:52:21.512" v="4291" actId="478"/>
          <ac:spMkLst>
            <pc:docMk/>
            <pc:sldMk cId="2279092712" sldId="367"/>
            <ac:spMk id="32" creationId="{EF1CD064-EE73-46EE-BC2D-3A5D795E93B3}"/>
          </ac:spMkLst>
        </pc:spChg>
        <pc:grpChg chg="mod">
          <ac:chgData name="Li Boxi" userId="8268128b7b4c549d" providerId="LiveId" clId="{D1B84B85-664F-4198-A28A-B0D6AF8F1165}" dt="2022-02-25T16:21:39.627" v="4531" actId="1076"/>
          <ac:grpSpMkLst>
            <pc:docMk/>
            <pc:sldMk cId="2279092712" sldId="367"/>
            <ac:grpSpMk id="3" creationId="{CE2BC5EC-1CE1-450C-BE1C-6B8FDF77B4C0}"/>
          </ac:grpSpMkLst>
        </pc:grpChg>
        <pc:grpChg chg="mod">
          <ac:chgData name="Li Boxi" userId="8268128b7b4c549d" providerId="LiveId" clId="{D1B84B85-664F-4198-A28A-B0D6AF8F1165}" dt="2022-02-25T16:21:31.099" v="4529" actId="164"/>
          <ac:grpSpMkLst>
            <pc:docMk/>
            <pc:sldMk cId="2279092712" sldId="367"/>
            <ac:grpSpMk id="5" creationId="{C6015723-63C5-465A-8055-FC8BB3CA0975}"/>
          </ac:grpSpMkLst>
        </pc:grpChg>
        <pc:grpChg chg="add mod">
          <ac:chgData name="Li Boxi" userId="8268128b7b4c549d" providerId="LiveId" clId="{D1B84B85-664F-4198-A28A-B0D6AF8F1165}" dt="2022-02-25T16:21:33.951" v="4530" actId="1076"/>
          <ac:grpSpMkLst>
            <pc:docMk/>
            <pc:sldMk cId="2279092712" sldId="367"/>
            <ac:grpSpMk id="7" creationId="{94647C99-7A38-4D19-9470-6F954DAC7E46}"/>
          </ac:grpSpMkLst>
        </pc:grpChg>
        <pc:picChg chg="mod">
          <ac:chgData name="Li Boxi" userId="8268128b7b4c549d" providerId="LiveId" clId="{D1B84B85-664F-4198-A28A-B0D6AF8F1165}" dt="2022-02-25T16:21:31.099" v="4529" actId="164"/>
          <ac:picMkLst>
            <pc:docMk/>
            <pc:sldMk cId="2279092712" sldId="367"/>
            <ac:picMk id="10" creationId="{B2D9514E-468F-47C6-BABB-DFAEB157C7A1}"/>
          </ac:picMkLst>
        </pc:picChg>
        <pc:picChg chg="mod">
          <ac:chgData name="Li Boxi" userId="8268128b7b4c549d" providerId="LiveId" clId="{D1B84B85-664F-4198-A28A-B0D6AF8F1165}" dt="2022-02-25T16:21:31.099" v="4529" actId="164"/>
          <ac:picMkLst>
            <pc:docMk/>
            <pc:sldMk cId="2279092712" sldId="367"/>
            <ac:picMk id="12" creationId="{FCDCED0C-5FF0-4F5D-8CFA-51D297877046}"/>
          </ac:picMkLst>
        </pc:picChg>
        <pc:picChg chg="mod">
          <ac:chgData name="Li Boxi" userId="8268128b7b4c549d" providerId="LiveId" clId="{D1B84B85-664F-4198-A28A-B0D6AF8F1165}" dt="2022-02-24T09:46:22.888" v="4493" actId="1076"/>
          <ac:picMkLst>
            <pc:docMk/>
            <pc:sldMk cId="2279092712" sldId="367"/>
            <ac:picMk id="29" creationId="{3292D236-F5D6-4153-A88F-01AABEB7911A}"/>
          </ac:picMkLst>
        </pc:picChg>
      </pc:sldChg>
      <pc:sldChg chg="add del ord">
        <pc:chgData name="Li Boxi" userId="8268128b7b4c549d" providerId="LiveId" clId="{D1B84B85-664F-4198-A28A-B0D6AF8F1165}" dt="2022-02-20T16:37:55.582" v="642" actId="47"/>
        <pc:sldMkLst>
          <pc:docMk/>
          <pc:sldMk cId="622025081" sldId="368"/>
        </pc:sldMkLst>
      </pc:sldChg>
      <pc:sldChg chg="new del">
        <pc:chgData name="Li Boxi" userId="8268128b7b4c549d" providerId="LiveId" clId="{D1B84B85-664F-4198-A28A-B0D6AF8F1165}" dt="2022-02-20T16:33:14.733" v="577" actId="47"/>
        <pc:sldMkLst>
          <pc:docMk/>
          <pc:sldMk cId="2214191913" sldId="368"/>
        </pc:sldMkLst>
      </pc:sldChg>
      <pc:sldChg chg="new del">
        <pc:chgData name="Li Boxi" userId="8268128b7b4c549d" providerId="LiveId" clId="{D1B84B85-664F-4198-A28A-B0D6AF8F1165}" dt="2022-02-20T16:29:52.408" v="499" actId="680"/>
        <pc:sldMkLst>
          <pc:docMk/>
          <pc:sldMk cId="3465069543" sldId="368"/>
        </pc:sldMkLst>
      </pc:sldChg>
      <pc:sldChg chg="add del">
        <pc:chgData name="Li Boxi" userId="8268128b7b4c549d" providerId="LiveId" clId="{D1B84B85-664F-4198-A28A-B0D6AF8F1165}" dt="2022-02-20T16:35:36.533" v="596"/>
        <pc:sldMkLst>
          <pc:docMk/>
          <pc:sldMk cId="1722036614" sldId="369"/>
        </pc:sldMkLst>
      </pc:sldChg>
      <pc:sldChg chg="modSp new del mod">
        <pc:chgData name="Li Boxi" userId="8268128b7b4c549d" providerId="LiveId" clId="{D1B84B85-664F-4198-A28A-B0D6AF8F1165}" dt="2022-02-21T16:30:06.332" v="2195" actId="47"/>
        <pc:sldMkLst>
          <pc:docMk/>
          <pc:sldMk cId="2219527758" sldId="369"/>
        </pc:sldMkLst>
        <pc:spChg chg="mod">
          <ac:chgData name="Li Boxi" userId="8268128b7b4c549d" providerId="LiveId" clId="{D1B84B85-664F-4198-A28A-B0D6AF8F1165}" dt="2022-02-20T16:37:36.806" v="641" actId="20577"/>
          <ac:spMkLst>
            <pc:docMk/>
            <pc:sldMk cId="2219527758" sldId="369"/>
            <ac:spMk id="2" creationId="{72DF31D5-8C75-459F-9033-9FC11DC0EFB6}"/>
          </ac:spMkLst>
        </pc:spChg>
      </pc:sldChg>
      <pc:sldChg chg="modSp new mod ord">
        <pc:chgData name="Li Boxi" userId="8268128b7b4c549d" providerId="LiveId" clId="{D1B84B85-664F-4198-A28A-B0D6AF8F1165}" dt="2022-02-25T21:23:49.388" v="4758" actId="20577"/>
        <pc:sldMkLst>
          <pc:docMk/>
          <pc:sldMk cId="2860336914" sldId="370"/>
        </pc:sldMkLst>
        <pc:spChg chg="mod">
          <ac:chgData name="Li Boxi" userId="8268128b7b4c549d" providerId="LiveId" clId="{D1B84B85-664F-4198-A28A-B0D6AF8F1165}" dt="2022-02-20T16:37:22.541" v="623" actId="20577"/>
          <ac:spMkLst>
            <pc:docMk/>
            <pc:sldMk cId="2860336914" sldId="370"/>
            <ac:spMk id="2" creationId="{8EBEDCFD-8E90-48D1-A70F-7281D6560E54}"/>
          </ac:spMkLst>
        </pc:spChg>
        <pc:spChg chg="mod">
          <ac:chgData name="Li Boxi" userId="8268128b7b4c549d" providerId="LiveId" clId="{D1B84B85-664F-4198-A28A-B0D6AF8F1165}" dt="2022-02-25T21:23:49.388" v="4758" actId="20577"/>
          <ac:spMkLst>
            <pc:docMk/>
            <pc:sldMk cId="2860336914" sldId="370"/>
            <ac:spMk id="3" creationId="{C023C56D-66FD-4262-A92C-3F61B87F55CF}"/>
          </ac:spMkLst>
        </pc:spChg>
      </pc:sldChg>
      <pc:sldChg chg="modSp add mod">
        <pc:chgData name="Li Boxi" userId="8268128b7b4c549d" providerId="LiveId" clId="{D1B84B85-664F-4198-A28A-B0D6AF8F1165}" dt="2022-02-20T16:47:03.269" v="706" actId="20577"/>
        <pc:sldMkLst>
          <pc:docMk/>
          <pc:sldMk cId="367906066" sldId="371"/>
        </pc:sldMkLst>
        <pc:spChg chg="mod">
          <ac:chgData name="Li Boxi" userId="8268128b7b4c549d" providerId="LiveId" clId="{D1B84B85-664F-4198-A28A-B0D6AF8F1165}" dt="2022-02-20T16:47:03.269" v="706" actId="20577"/>
          <ac:spMkLst>
            <pc:docMk/>
            <pc:sldMk cId="367906066" sldId="371"/>
            <ac:spMk id="5" creationId="{96F3D1B8-E847-46F6-8516-997777CB6F07}"/>
          </ac:spMkLst>
        </pc:spChg>
      </pc:sldChg>
      <pc:sldChg chg="delSp modSp new del mod">
        <pc:chgData name="Li Boxi" userId="8268128b7b4c549d" providerId="LiveId" clId="{D1B84B85-664F-4198-A28A-B0D6AF8F1165}" dt="2022-02-20T17:41:31.118" v="1474" actId="47"/>
        <pc:sldMkLst>
          <pc:docMk/>
          <pc:sldMk cId="3638603157" sldId="372"/>
        </pc:sldMkLst>
        <pc:spChg chg="mod">
          <ac:chgData name="Li Boxi" userId="8268128b7b4c549d" providerId="LiveId" clId="{D1B84B85-664F-4198-A28A-B0D6AF8F1165}" dt="2022-02-20T17:08:22.997" v="1125"/>
          <ac:spMkLst>
            <pc:docMk/>
            <pc:sldMk cId="3638603157" sldId="372"/>
            <ac:spMk id="2" creationId="{53E1CFFF-3D89-45D4-8103-66325806CD0C}"/>
          </ac:spMkLst>
        </pc:spChg>
        <pc:spChg chg="del">
          <ac:chgData name="Li Boxi" userId="8268128b7b4c549d" providerId="LiveId" clId="{D1B84B85-664F-4198-A28A-B0D6AF8F1165}" dt="2022-02-20T17:08:16.983" v="1124" actId="478"/>
          <ac:spMkLst>
            <pc:docMk/>
            <pc:sldMk cId="3638603157" sldId="372"/>
            <ac:spMk id="3" creationId="{24CA3E91-D954-4073-B6DD-E1498C25BF7C}"/>
          </ac:spMkLst>
        </pc:spChg>
      </pc:sldChg>
      <pc:sldChg chg="new del">
        <pc:chgData name="Li Boxi" userId="8268128b7b4c549d" providerId="LiveId" clId="{D1B84B85-664F-4198-A28A-B0D6AF8F1165}" dt="2022-02-20T17:58:35.110" v="1501" actId="47"/>
        <pc:sldMkLst>
          <pc:docMk/>
          <pc:sldMk cId="3971086916" sldId="373"/>
        </pc:sldMkLst>
      </pc:sldChg>
      <pc:sldChg chg="add del">
        <pc:chgData name="Li Boxi" userId="8268128b7b4c549d" providerId="LiveId" clId="{D1B84B85-664F-4198-A28A-B0D6AF8F1165}" dt="2022-02-20T17:58:35.519" v="1502" actId="47"/>
        <pc:sldMkLst>
          <pc:docMk/>
          <pc:sldMk cId="1803132567" sldId="374"/>
        </pc:sldMkLst>
      </pc:sldChg>
      <pc:sldChg chg="modSp add mod ord">
        <pc:chgData name="Li Boxi" userId="8268128b7b4c549d" providerId="LiveId" clId="{D1B84B85-664F-4198-A28A-B0D6AF8F1165}" dt="2022-02-25T21:26:42.710" v="4798" actId="21"/>
        <pc:sldMkLst>
          <pc:docMk/>
          <pc:sldMk cId="4090052873" sldId="375"/>
        </pc:sldMkLst>
        <pc:spChg chg="mod">
          <ac:chgData name="Li Boxi" userId="8268128b7b4c549d" providerId="LiveId" clId="{D1B84B85-664F-4198-A28A-B0D6AF8F1165}" dt="2022-02-25T21:26:42.710" v="4798" actId="21"/>
          <ac:spMkLst>
            <pc:docMk/>
            <pc:sldMk cId="4090052873" sldId="375"/>
            <ac:spMk id="2" creationId="{BB86A68D-6379-4C0B-BAA1-E55634933429}"/>
          </ac:spMkLst>
        </pc:spChg>
        <pc:spChg chg="mod">
          <ac:chgData name="Li Boxi" userId="8268128b7b4c549d" providerId="LiveId" clId="{D1B84B85-664F-4198-A28A-B0D6AF8F1165}" dt="2022-02-21T15:40:37.123" v="1632" actId="20577"/>
          <ac:spMkLst>
            <pc:docMk/>
            <pc:sldMk cId="4090052873" sldId="375"/>
            <ac:spMk id="3" creationId="{96460D5C-6FC1-427F-9D6F-BC301462AB30}"/>
          </ac:spMkLst>
        </pc:spChg>
        <pc:spChg chg="mod">
          <ac:chgData name="Li Boxi" userId="8268128b7b4c549d" providerId="LiveId" clId="{D1B84B85-664F-4198-A28A-B0D6AF8F1165}" dt="2022-02-21T15:41:24.941" v="1634" actId="20577"/>
          <ac:spMkLst>
            <pc:docMk/>
            <pc:sldMk cId="4090052873" sldId="375"/>
            <ac:spMk id="7" creationId="{12F390B3-BED0-41C0-8EC0-744B53750470}"/>
          </ac:spMkLst>
        </pc:spChg>
        <pc:spChg chg="mod">
          <ac:chgData name="Li Boxi" userId="8268128b7b4c549d" providerId="LiveId" clId="{D1B84B85-664F-4198-A28A-B0D6AF8F1165}" dt="2022-02-23T17:24:18.577" v="4304" actId="20577"/>
          <ac:spMkLst>
            <pc:docMk/>
            <pc:sldMk cId="4090052873" sldId="375"/>
            <ac:spMk id="8" creationId="{8624C19B-FF95-47C3-871A-E770482EB8FF}"/>
          </ac:spMkLst>
        </pc:spChg>
      </pc:sldChg>
      <pc:sldChg chg="modSp new mod">
        <pc:chgData name="Li Boxi" userId="8268128b7b4c549d" providerId="LiveId" clId="{D1B84B85-664F-4198-A28A-B0D6AF8F1165}" dt="2022-02-25T21:26:37.813" v="4796" actId="21"/>
        <pc:sldMkLst>
          <pc:docMk/>
          <pc:sldMk cId="416257854" sldId="376"/>
        </pc:sldMkLst>
        <pc:spChg chg="mod">
          <ac:chgData name="Li Boxi" userId="8268128b7b4c549d" providerId="LiveId" clId="{D1B84B85-664F-4198-A28A-B0D6AF8F1165}" dt="2022-02-25T21:26:37.813" v="4796" actId="21"/>
          <ac:spMkLst>
            <pc:docMk/>
            <pc:sldMk cId="416257854" sldId="376"/>
            <ac:spMk id="2" creationId="{D2BEF1D9-AB8D-460D-95CE-E6CC55ABDFE9}"/>
          </ac:spMkLst>
        </pc:spChg>
        <pc:spChg chg="mod">
          <ac:chgData name="Li Boxi" userId="8268128b7b4c549d" providerId="LiveId" clId="{D1B84B85-664F-4198-A28A-B0D6AF8F1165}" dt="2022-02-23T17:42:24.789" v="4313" actId="20577"/>
          <ac:spMkLst>
            <pc:docMk/>
            <pc:sldMk cId="416257854" sldId="376"/>
            <ac:spMk id="3" creationId="{782E77CF-E48C-44F8-9528-BA127FD82AD9}"/>
          </ac:spMkLst>
        </pc:spChg>
      </pc:sldChg>
      <pc:sldChg chg="new del">
        <pc:chgData name="Li Boxi" userId="8268128b7b4c549d" providerId="LiveId" clId="{D1B84B85-664F-4198-A28A-B0D6AF8F1165}" dt="2022-02-21T15:47:37.337" v="1646" actId="680"/>
        <pc:sldMkLst>
          <pc:docMk/>
          <pc:sldMk cId="2122373246" sldId="376"/>
        </pc:sldMkLst>
      </pc:sldChg>
      <pc:sldChg chg="addSp delSp modSp new mod ord modClrScheme chgLayout">
        <pc:chgData name="Li Boxi" userId="8268128b7b4c549d" providerId="LiveId" clId="{D1B84B85-664F-4198-A28A-B0D6AF8F1165}" dt="2022-02-25T21:26:28.654" v="4792" actId="21"/>
        <pc:sldMkLst>
          <pc:docMk/>
          <pc:sldMk cId="2519518410" sldId="377"/>
        </pc:sldMkLst>
        <pc:spChg chg="add del mod ord">
          <ac:chgData name="Li Boxi" userId="8268128b7b4c549d" providerId="LiveId" clId="{D1B84B85-664F-4198-A28A-B0D6AF8F1165}" dt="2022-02-21T16:54:06.253" v="2356" actId="700"/>
          <ac:spMkLst>
            <pc:docMk/>
            <pc:sldMk cId="2519518410" sldId="377"/>
            <ac:spMk id="2" creationId="{39769CF2-3691-41E9-9F67-36B169392276}"/>
          </ac:spMkLst>
        </pc:spChg>
        <pc:spChg chg="del">
          <ac:chgData name="Li Boxi" userId="8268128b7b4c549d" providerId="LiveId" clId="{D1B84B85-664F-4198-A28A-B0D6AF8F1165}" dt="2022-02-21T16:39:58.440" v="2303" actId="478"/>
          <ac:spMkLst>
            <pc:docMk/>
            <pc:sldMk cId="2519518410" sldId="377"/>
            <ac:spMk id="3" creationId="{B94B80B6-F721-40BB-B556-2F394215A299}"/>
          </ac:spMkLst>
        </pc:spChg>
        <pc:spChg chg="mod ord">
          <ac:chgData name="Li Boxi" userId="8268128b7b4c549d" providerId="LiveId" clId="{D1B84B85-664F-4198-A28A-B0D6AF8F1165}" dt="2022-02-21T16:54:06.253" v="2356" actId="700"/>
          <ac:spMkLst>
            <pc:docMk/>
            <pc:sldMk cId="2519518410" sldId="377"/>
            <ac:spMk id="4" creationId="{B69CCDDC-8ED3-464D-98D2-F699F079ED65}"/>
          </ac:spMkLst>
        </pc:spChg>
        <pc:spChg chg="add del mod ord">
          <ac:chgData name="Li Boxi" userId="8268128b7b4c549d" providerId="LiveId" clId="{D1B84B85-664F-4198-A28A-B0D6AF8F1165}" dt="2022-02-21T16:54:03.404" v="2355" actId="700"/>
          <ac:spMkLst>
            <pc:docMk/>
            <pc:sldMk cId="2519518410" sldId="377"/>
            <ac:spMk id="9" creationId="{FE55CA01-AD76-494F-B0E8-D743F8FC1038}"/>
          </ac:spMkLst>
        </pc:spChg>
        <pc:spChg chg="add del mod ord">
          <ac:chgData name="Li Boxi" userId="8268128b7b4c549d" providerId="LiveId" clId="{D1B84B85-664F-4198-A28A-B0D6AF8F1165}" dt="2022-02-21T16:54:03.404" v="2355" actId="700"/>
          <ac:spMkLst>
            <pc:docMk/>
            <pc:sldMk cId="2519518410" sldId="377"/>
            <ac:spMk id="10" creationId="{D5A4093D-44B2-4C97-83CB-8BE9434C30ED}"/>
          </ac:spMkLst>
        </pc:spChg>
        <pc:spChg chg="add mod ord">
          <ac:chgData name="Li Boxi" userId="8268128b7b4c549d" providerId="LiveId" clId="{D1B84B85-664F-4198-A28A-B0D6AF8F1165}" dt="2022-02-25T21:26:28.654" v="4792" actId="21"/>
          <ac:spMkLst>
            <pc:docMk/>
            <pc:sldMk cId="2519518410" sldId="377"/>
            <ac:spMk id="11" creationId="{F7B70445-54C1-4D13-AE4C-31AA13B77347}"/>
          </ac:spMkLst>
        </pc:spChg>
        <pc:spChg chg="add mod ord">
          <ac:chgData name="Li Boxi" userId="8268128b7b4c549d" providerId="LiveId" clId="{D1B84B85-664F-4198-A28A-B0D6AF8F1165}" dt="2022-02-24T09:27:33.912" v="4486" actId="20577"/>
          <ac:spMkLst>
            <pc:docMk/>
            <pc:sldMk cId="2519518410" sldId="377"/>
            <ac:spMk id="12" creationId="{417C0B9F-0FAD-44AE-8C07-3760E7C5B2EE}"/>
          </ac:spMkLst>
        </pc:spChg>
        <pc:picChg chg="add del mod">
          <ac:chgData name="Li Boxi" userId="8268128b7b4c549d" providerId="LiveId" clId="{D1B84B85-664F-4198-A28A-B0D6AF8F1165}" dt="2022-02-21T16:42:17.260" v="2307" actId="22"/>
          <ac:picMkLst>
            <pc:docMk/>
            <pc:sldMk cId="2519518410" sldId="377"/>
            <ac:picMk id="6" creationId="{58ABA489-0D52-4EDE-BD79-971D1D1B2661}"/>
          </ac:picMkLst>
        </pc:picChg>
        <pc:picChg chg="add mod">
          <ac:chgData name="Li Boxi" userId="8268128b7b4c549d" providerId="LiveId" clId="{D1B84B85-664F-4198-A28A-B0D6AF8F1165}" dt="2022-02-23T17:53:32.371" v="4315" actId="1076"/>
          <ac:picMkLst>
            <pc:docMk/>
            <pc:sldMk cId="2519518410" sldId="377"/>
            <ac:picMk id="8" creationId="{4DECA6A5-EA0E-4B27-A07E-53A98E79403A}"/>
          </ac:picMkLst>
        </pc:picChg>
        <pc:picChg chg="add del">
          <ac:chgData name="Li Boxi" userId="8268128b7b4c549d" providerId="LiveId" clId="{D1B84B85-664F-4198-A28A-B0D6AF8F1165}" dt="2022-02-21T16:55:09.361" v="2392" actId="22"/>
          <ac:picMkLst>
            <pc:docMk/>
            <pc:sldMk cId="2519518410" sldId="377"/>
            <ac:picMk id="14" creationId="{CB5E820F-10F1-4853-86F1-8DB23E5E5B04}"/>
          </ac:picMkLst>
        </pc:picChg>
      </pc:sldChg>
      <pc:sldChg chg="add del ord">
        <pc:chgData name="Li Boxi" userId="8268128b7b4c549d" providerId="LiveId" clId="{D1B84B85-664F-4198-A28A-B0D6AF8F1165}" dt="2022-02-21T16:28:40.433" v="2185"/>
        <pc:sldMkLst>
          <pc:docMk/>
          <pc:sldMk cId="3667427003" sldId="377"/>
        </pc:sldMkLst>
      </pc:sldChg>
      <pc:sldChg chg="new del">
        <pc:chgData name="Li Boxi" userId="8268128b7b4c549d" providerId="LiveId" clId="{D1B84B85-664F-4198-A28A-B0D6AF8F1165}" dt="2022-02-21T17:03:34.456" v="2883" actId="47"/>
        <pc:sldMkLst>
          <pc:docMk/>
          <pc:sldMk cId="1056254492" sldId="378"/>
        </pc:sldMkLst>
      </pc:sldChg>
      <pc:sldChg chg="addSp modSp new mod">
        <pc:chgData name="Li Boxi" userId="8268128b7b4c549d" providerId="LiveId" clId="{D1B84B85-664F-4198-A28A-B0D6AF8F1165}" dt="2022-02-24T09:51:09.163" v="4494" actId="1076"/>
        <pc:sldMkLst>
          <pc:docMk/>
          <pc:sldMk cId="363002692" sldId="379"/>
        </pc:sldMkLst>
        <pc:spChg chg="mod">
          <ac:chgData name="Li Boxi" userId="8268128b7b4c549d" providerId="LiveId" clId="{D1B84B85-664F-4198-A28A-B0D6AF8F1165}" dt="2022-02-21T16:55:17.569" v="2410" actId="20577"/>
          <ac:spMkLst>
            <pc:docMk/>
            <pc:sldMk cId="363002692" sldId="379"/>
            <ac:spMk id="2" creationId="{2CB616B5-02CD-4DC8-985C-22B5D852C395}"/>
          </ac:spMkLst>
        </pc:spChg>
        <pc:spChg chg="mod">
          <ac:chgData name="Li Boxi" userId="8268128b7b4c549d" providerId="LiveId" clId="{D1B84B85-664F-4198-A28A-B0D6AF8F1165}" dt="2022-02-22T08:25:01.786" v="3735" actId="1076"/>
          <ac:spMkLst>
            <pc:docMk/>
            <pc:sldMk cId="363002692" sldId="379"/>
            <ac:spMk id="3" creationId="{EFC39EAB-2F7B-479E-B0EC-FFF6A339ACFB}"/>
          </ac:spMkLst>
        </pc:spChg>
        <pc:picChg chg="add mod">
          <ac:chgData name="Li Boxi" userId="8268128b7b4c549d" providerId="LiveId" clId="{D1B84B85-664F-4198-A28A-B0D6AF8F1165}" dt="2022-02-22T08:24:18.872" v="3734" actId="1076"/>
          <ac:picMkLst>
            <pc:docMk/>
            <pc:sldMk cId="363002692" sldId="379"/>
            <ac:picMk id="6" creationId="{DA50964D-1790-4C63-8D16-84271A6D9909}"/>
          </ac:picMkLst>
        </pc:picChg>
        <pc:picChg chg="add mod">
          <ac:chgData name="Li Boxi" userId="8268128b7b4c549d" providerId="LiveId" clId="{D1B84B85-664F-4198-A28A-B0D6AF8F1165}" dt="2022-02-24T09:51:09.163" v="4494" actId="1076"/>
          <ac:picMkLst>
            <pc:docMk/>
            <pc:sldMk cId="363002692" sldId="379"/>
            <ac:picMk id="8" creationId="{2A2E8DB6-E3CA-4F58-ABE8-B50F2799141F}"/>
          </ac:picMkLst>
        </pc:picChg>
      </pc:sldChg>
      <pc:sldChg chg="addSp delSp modSp new mod modClrScheme chgLayout">
        <pc:chgData name="Li Boxi" userId="8268128b7b4c549d" providerId="LiveId" clId="{D1B84B85-664F-4198-A28A-B0D6AF8F1165}" dt="2022-02-21T17:19:31.751" v="3066" actId="122"/>
        <pc:sldMkLst>
          <pc:docMk/>
          <pc:sldMk cId="3584117490" sldId="380"/>
        </pc:sldMkLst>
        <pc:spChg chg="del mod ord">
          <ac:chgData name="Li Boxi" userId="8268128b7b4c549d" providerId="LiveId" clId="{D1B84B85-664F-4198-A28A-B0D6AF8F1165}" dt="2022-02-21T17:19:26.274" v="3059" actId="700"/>
          <ac:spMkLst>
            <pc:docMk/>
            <pc:sldMk cId="3584117490" sldId="380"/>
            <ac:spMk id="2" creationId="{C79D038E-EFF0-47CC-8E90-3ACDC6445D35}"/>
          </ac:spMkLst>
        </pc:spChg>
        <pc:spChg chg="del">
          <ac:chgData name="Li Boxi" userId="8268128b7b4c549d" providerId="LiveId" clId="{D1B84B85-664F-4198-A28A-B0D6AF8F1165}" dt="2022-02-21T17:19:26.274" v="3059" actId="700"/>
          <ac:spMkLst>
            <pc:docMk/>
            <pc:sldMk cId="3584117490" sldId="380"/>
            <ac:spMk id="3" creationId="{EBC5362D-F53E-463F-9E2F-7A775F61AD29}"/>
          </ac:spMkLst>
        </pc:spChg>
        <pc:spChg chg="mod ord">
          <ac:chgData name="Li Boxi" userId="8268128b7b4c549d" providerId="LiveId" clId="{D1B84B85-664F-4198-A28A-B0D6AF8F1165}" dt="2022-02-21T17:19:26.274" v="3059" actId="700"/>
          <ac:spMkLst>
            <pc:docMk/>
            <pc:sldMk cId="3584117490" sldId="380"/>
            <ac:spMk id="4" creationId="{9EA89488-2F1B-4F79-A91E-729948F3A918}"/>
          </ac:spMkLst>
        </pc:spChg>
        <pc:spChg chg="add mod ord">
          <ac:chgData name="Li Boxi" userId="8268128b7b4c549d" providerId="LiveId" clId="{D1B84B85-664F-4198-A28A-B0D6AF8F1165}" dt="2022-02-21T17:19:31.751" v="3066" actId="122"/>
          <ac:spMkLst>
            <pc:docMk/>
            <pc:sldMk cId="3584117490" sldId="380"/>
            <ac:spMk id="5" creationId="{382BA562-A046-4D57-8281-734EEB3ACC60}"/>
          </ac:spMkLst>
        </pc:spChg>
      </pc:sldChg>
      <pc:sldChg chg="addSp delSp modSp new mod">
        <pc:chgData name="Li Boxi" userId="8268128b7b4c549d" providerId="LiveId" clId="{D1B84B85-664F-4198-A28A-B0D6AF8F1165}" dt="2022-02-25T16:46:42.248" v="4687" actId="1076"/>
        <pc:sldMkLst>
          <pc:docMk/>
          <pc:sldMk cId="3215762397" sldId="381"/>
        </pc:sldMkLst>
        <pc:spChg chg="mod">
          <ac:chgData name="Li Boxi" userId="8268128b7b4c549d" providerId="LiveId" clId="{D1B84B85-664F-4198-A28A-B0D6AF8F1165}" dt="2022-02-21T17:29:40.536" v="3225"/>
          <ac:spMkLst>
            <pc:docMk/>
            <pc:sldMk cId="3215762397" sldId="381"/>
            <ac:spMk id="2" creationId="{444398C8-3F61-4E53-B5BD-CCFA28D6FE55}"/>
          </ac:spMkLst>
        </pc:spChg>
        <pc:spChg chg="mod">
          <ac:chgData name="Li Boxi" userId="8268128b7b4c549d" providerId="LiveId" clId="{D1B84B85-664F-4198-A28A-B0D6AF8F1165}" dt="2022-02-24T09:55:46.506" v="4495" actId="14100"/>
          <ac:spMkLst>
            <pc:docMk/>
            <pc:sldMk cId="3215762397" sldId="381"/>
            <ac:spMk id="3" creationId="{DFCDBC9F-07E9-4348-8185-556F3181B9DC}"/>
          </ac:spMkLst>
        </pc:spChg>
        <pc:spChg chg="add del mod">
          <ac:chgData name="Li Boxi" userId="8268128b7b4c549d" providerId="LiveId" clId="{D1B84B85-664F-4198-A28A-B0D6AF8F1165}" dt="2022-02-25T16:46:38.720" v="4686" actId="478"/>
          <ac:spMkLst>
            <pc:docMk/>
            <pc:sldMk cId="3215762397" sldId="381"/>
            <ac:spMk id="4" creationId="{0BAF4F66-5B3D-483F-8748-547750E546C4}"/>
          </ac:spMkLst>
        </pc:spChg>
        <pc:spChg chg="add del mod">
          <ac:chgData name="Li Boxi" userId="8268128b7b4c549d" providerId="LiveId" clId="{D1B84B85-664F-4198-A28A-B0D6AF8F1165}" dt="2022-02-21T17:25:59.949" v="3153" actId="11529"/>
          <ac:spMkLst>
            <pc:docMk/>
            <pc:sldMk cId="3215762397" sldId="381"/>
            <ac:spMk id="12" creationId="{EF76D235-6433-4E67-9F6B-1074885029F7}"/>
          </ac:spMkLst>
        </pc:spChg>
        <pc:spChg chg="add del mod">
          <ac:chgData name="Li Boxi" userId="8268128b7b4c549d" providerId="LiveId" clId="{D1B84B85-664F-4198-A28A-B0D6AF8F1165}" dt="2022-02-21T17:39:22.844" v="3241"/>
          <ac:spMkLst>
            <pc:docMk/>
            <pc:sldMk cId="3215762397" sldId="381"/>
            <ac:spMk id="17" creationId="{61CD8DE6-DED3-4ABE-A8E9-504D230E56BB}"/>
          </ac:spMkLst>
        </pc:spChg>
        <pc:spChg chg="add mod">
          <ac:chgData name="Li Boxi" userId="8268128b7b4c549d" providerId="LiveId" clId="{D1B84B85-664F-4198-A28A-B0D6AF8F1165}" dt="2022-02-25T16:46:42.248" v="4687" actId="1076"/>
          <ac:spMkLst>
            <pc:docMk/>
            <pc:sldMk cId="3215762397" sldId="381"/>
            <ac:spMk id="18" creationId="{11F7B51D-E326-4685-8C9D-60C21AA7FEB6}"/>
          </ac:spMkLst>
        </pc:spChg>
        <pc:spChg chg="add mod">
          <ac:chgData name="Li Boxi" userId="8268128b7b4c549d" providerId="LiveId" clId="{D1B84B85-664F-4198-A28A-B0D6AF8F1165}" dt="2022-02-24T09:56:05.938" v="4506" actId="20577"/>
          <ac:spMkLst>
            <pc:docMk/>
            <pc:sldMk cId="3215762397" sldId="381"/>
            <ac:spMk id="19" creationId="{B91442BC-CE32-49BF-819F-A4F8769B9085}"/>
          </ac:spMkLst>
        </pc:spChg>
        <pc:spChg chg="add del">
          <ac:chgData name="Li Boxi" userId="8268128b7b4c549d" providerId="LiveId" clId="{D1B84B85-664F-4198-A28A-B0D6AF8F1165}" dt="2022-02-22T08:39:18.284" v="3746"/>
          <ac:spMkLst>
            <pc:docMk/>
            <pc:sldMk cId="3215762397" sldId="381"/>
            <ac:spMk id="20" creationId="{569CBC16-74DB-4AB4-A7FB-1FE568C0C2D1}"/>
          </ac:spMkLst>
        </pc:spChg>
        <pc:spChg chg="add del">
          <ac:chgData name="Li Boxi" userId="8268128b7b4c549d" providerId="LiveId" clId="{D1B84B85-664F-4198-A28A-B0D6AF8F1165}" dt="2022-02-22T08:39:23.039" v="3748"/>
          <ac:spMkLst>
            <pc:docMk/>
            <pc:sldMk cId="3215762397" sldId="381"/>
            <ac:spMk id="21" creationId="{300A2C04-ABFF-40F3-AB1E-100E5F2EA8FD}"/>
          </ac:spMkLst>
        </pc:spChg>
        <pc:picChg chg="add del mod modCrop">
          <ac:chgData name="Li Boxi" userId="8268128b7b4c549d" providerId="LiveId" clId="{D1B84B85-664F-4198-A28A-B0D6AF8F1165}" dt="2022-02-21T17:22:36.915" v="3103" actId="478"/>
          <ac:picMkLst>
            <pc:docMk/>
            <pc:sldMk cId="3215762397" sldId="381"/>
            <ac:picMk id="6" creationId="{5C073E82-C3A7-4FF3-9B02-B1D3577A8D36}"/>
          </ac:picMkLst>
        </pc:picChg>
        <pc:picChg chg="add mod">
          <ac:chgData name="Li Boxi" userId="8268128b7b4c549d" providerId="LiveId" clId="{D1B84B85-664F-4198-A28A-B0D6AF8F1165}" dt="2022-02-21T17:42:28.369" v="3361" actId="1076"/>
          <ac:picMkLst>
            <pc:docMk/>
            <pc:sldMk cId="3215762397" sldId="381"/>
            <ac:picMk id="7" creationId="{C93797C5-2704-4620-A072-32604A16A3A4}"/>
          </ac:picMkLst>
        </pc:picChg>
        <pc:picChg chg="add mod">
          <ac:chgData name="Li Boxi" userId="8268128b7b4c549d" providerId="LiveId" clId="{D1B84B85-664F-4198-A28A-B0D6AF8F1165}" dt="2022-02-21T17:42:30.037" v="3362" actId="1076"/>
          <ac:picMkLst>
            <pc:docMk/>
            <pc:sldMk cId="3215762397" sldId="381"/>
            <ac:picMk id="8" creationId="{FBB5B337-2CB0-438A-9F04-13D3F78FA5A5}"/>
          </ac:picMkLst>
        </pc:picChg>
        <pc:picChg chg="add mod modCrop">
          <ac:chgData name="Li Boxi" userId="8268128b7b4c549d" providerId="LiveId" clId="{D1B84B85-664F-4198-A28A-B0D6AF8F1165}" dt="2022-02-21T17:26:41.161" v="3166" actId="1076"/>
          <ac:picMkLst>
            <pc:docMk/>
            <pc:sldMk cId="3215762397" sldId="381"/>
            <ac:picMk id="9" creationId="{6D6217A7-E6CD-41AD-B99D-50DAB51C7E1F}"/>
          </ac:picMkLst>
        </pc:picChg>
        <pc:picChg chg="add mod">
          <ac:chgData name="Li Boxi" userId="8268128b7b4c549d" providerId="LiveId" clId="{D1B84B85-664F-4198-A28A-B0D6AF8F1165}" dt="2022-02-21T17:26:41.161" v="3166" actId="1076"/>
          <ac:picMkLst>
            <pc:docMk/>
            <pc:sldMk cId="3215762397" sldId="381"/>
            <ac:picMk id="10" creationId="{19B720B2-3ADD-4AB5-B5E8-DA25B8173B02}"/>
          </ac:picMkLst>
        </pc:picChg>
        <pc:picChg chg="add mod">
          <ac:chgData name="Li Boxi" userId="8268128b7b4c549d" providerId="LiveId" clId="{D1B84B85-664F-4198-A28A-B0D6AF8F1165}" dt="2022-02-21T17:26:41.161" v="3166" actId="1076"/>
          <ac:picMkLst>
            <pc:docMk/>
            <pc:sldMk cId="3215762397" sldId="381"/>
            <ac:picMk id="11" creationId="{1DA7122C-6318-45D4-B297-CA49A59122A2}"/>
          </ac:picMkLst>
        </pc:picChg>
        <pc:picChg chg="add del mod">
          <ac:chgData name="Li Boxi" userId="8268128b7b4c549d" providerId="LiveId" clId="{D1B84B85-664F-4198-A28A-B0D6AF8F1165}" dt="2022-02-21T17:28:32.946" v="3200" actId="12788"/>
          <ac:picMkLst>
            <pc:docMk/>
            <pc:sldMk cId="3215762397" sldId="381"/>
            <ac:picMk id="14" creationId="{2F4BDBEF-C80B-4E63-8909-90203A786FE4}"/>
          </ac:picMkLst>
        </pc:picChg>
        <pc:picChg chg="add mod">
          <ac:chgData name="Li Boxi" userId="8268128b7b4c549d" providerId="LiveId" clId="{D1B84B85-664F-4198-A28A-B0D6AF8F1165}" dt="2022-02-21T17:28:32.946" v="3200" actId="12788"/>
          <ac:picMkLst>
            <pc:docMk/>
            <pc:sldMk cId="3215762397" sldId="381"/>
            <ac:picMk id="16" creationId="{2F5A703D-636A-4FF2-B016-1183E25E6962}"/>
          </ac:picMkLst>
        </pc:picChg>
        <pc:picChg chg="add mod">
          <ac:chgData name="Li Boxi" userId="8268128b7b4c549d" providerId="LiveId" clId="{D1B84B85-664F-4198-A28A-B0D6AF8F1165}" dt="2022-02-21T17:26:41.161" v="3166" actId="1076"/>
          <ac:picMkLst>
            <pc:docMk/>
            <pc:sldMk cId="3215762397" sldId="381"/>
            <ac:picMk id="2050" creationId="{C575A63F-6527-4C47-8D9D-9F747319DFAE}"/>
          </ac:picMkLst>
        </pc:picChg>
      </pc:sldChg>
      <pc:sldChg chg="addSp delSp modSp new mod">
        <pc:chgData name="Li Boxi" userId="8268128b7b4c549d" providerId="LiveId" clId="{D1B84B85-664F-4198-A28A-B0D6AF8F1165}" dt="2022-02-25T21:26:35.370" v="4795" actId="21"/>
        <pc:sldMkLst>
          <pc:docMk/>
          <pc:sldMk cId="3809945487" sldId="382"/>
        </pc:sldMkLst>
        <pc:spChg chg="mod">
          <ac:chgData name="Li Boxi" userId="8268128b7b4c549d" providerId="LiveId" clId="{D1B84B85-664F-4198-A28A-B0D6AF8F1165}" dt="2022-02-25T21:26:35.370" v="4795" actId="21"/>
          <ac:spMkLst>
            <pc:docMk/>
            <pc:sldMk cId="3809945487" sldId="382"/>
            <ac:spMk id="2" creationId="{A1E8438A-956C-4B48-A6F4-DBAC0914EC70}"/>
          </ac:spMkLst>
        </pc:spChg>
        <pc:spChg chg="mod">
          <ac:chgData name="Li Boxi" userId="8268128b7b4c549d" providerId="LiveId" clId="{D1B84B85-664F-4198-A28A-B0D6AF8F1165}" dt="2022-02-23T12:33:44.508" v="4105" actId="1076"/>
          <ac:spMkLst>
            <pc:docMk/>
            <pc:sldMk cId="3809945487" sldId="382"/>
            <ac:spMk id="3" creationId="{CFF65F27-E311-4FF6-9CC2-5B4C688934D8}"/>
          </ac:spMkLst>
        </pc:spChg>
        <pc:spChg chg="add mod">
          <ac:chgData name="Li Boxi" userId="8268128b7b4c549d" providerId="LiveId" clId="{D1B84B85-664F-4198-A28A-B0D6AF8F1165}" dt="2022-02-23T12:33:44.508" v="4105" actId="1076"/>
          <ac:spMkLst>
            <pc:docMk/>
            <pc:sldMk cId="3809945487" sldId="382"/>
            <ac:spMk id="9" creationId="{76C6C253-0DD2-4FAC-9A15-6FAC0E9E7593}"/>
          </ac:spMkLst>
        </pc:spChg>
        <pc:spChg chg="add mod">
          <ac:chgData name="Li Boxi" userId="8268128b7b4c549d" providerId="LiveId" clId="{D1B84B85-664F-4198-A28A-B0D6AF8F1165}" dt="2022-02-23T16:05:58.697" v="4227" actId="20577"/>
          <ac:spMkLst>
            <pc:docMk/>
            <pc:sldMk cId="3809945487" sldId="382"/>
            <ac:spMk id="12" creationId="{2EEF4B7A-5C0B-4DBA-B0EA-0D46C8DC4500}"/>
          </ac:spMkLst>
        </pc:spChg>
        <pc:spChg chg="add mod">
          <ac:chgData name="Li Boxi" userId="8268128b7b4c549d" providerId="LiveId" clId="{D1B84B85-664F-4198-A28A-B0D6AF8F1165}" dt="2022-02-21T22:36:45.140" v="3551" actId="164"/>
          <ac:spMkLst>
            <pc:docMk/>
            <pc:sldMk cId="3809945487" sldId="382"/>
            <ac:spMk id="13" creationId="{D191C42F-885D-41EC-8203-FDB94C837844}"/>
          </ac:spMkLst>
        </pc:spChg>
        <pc:spChg chg="add mod">
          <ac:chgData name="Li Boxi" userId="8268128b7b4c549d" providerId="LiveId" clId="{D1B84B85-664F-4198-A28A-B0D6AF8F1165}" dt="2022-02-21T22:36:45.140" v="3551" actId="164"/>
          <ac:spMkLst>
            <pc:docMk/>
            <pc:sldMk cId="3809945487" sldId="382"/>
            <ac:spMk id="14" creationId="{A779534C-01AA-4459-87F0-AD0D76B18517}"/>
          </ac:spMkLst>
        </pc:spChg>
        <pc:spChg chg="add mod">
          <ac:chgData name="Li Boxi" userId="8268128b7b4c549d" providerId="LiveId" clId="{D1B84B85-664F-4198-A28A-B0D6AF8F1165}" dt="2022-02-21T22:36:45.140" v="3551" actId="164"/>
          <ac:spMkLst>
            <pc:docMk/>
            <pc:sldMk cId="3809945487" sldId="382"/>
            <ac:spMk id="15" creationId="{1B246698-D196-4DFC-A26C-54905C80D401}"/>
          </ac:spMkLst>
        </pc:spChg>
        <pc:spChg chg="add del mod">
          <ac:chgData name="Li Boxi" userId="8268128b7b4c549d" providerId="LiveId" clId="{D1B84B85-664F-4198-A28A-B0D6AF8F1165}" dt="2022-02-21T22:36:32.272" v="3547"/>
          <ac:spMkLst>
            <pc:docMk/>
            <pc:sldMk cId="3809945487" sldId="382"/>
            <ac:spMk id="16" creationId="{4F4F3EBC-432A-41D2-A284-D092B97EC493}"/>
          </ac:spMkLst>
        </pc:spChg>
        <pc:spChg chg="add mod">
          <ac:chgData name="Li Boxi" userId="8268128b7b4c549d" providerId="LiveId" clId="{D1B84B85-664F-4198-A28A-B0D6AF8F1165}" dt="2022-02-21T22:36:45.140" v="3551" actId="164"/>
          <ac:spMkLst>
            <pc:docMk/>
            <pc:sldMk cId="3809945487" sldId="382"/>
            <ac:spMk id="17" creationId="{DE1A4296-F5AD-42A5-BF5F-6A454514897A}"/>
          </ac:spMkLst>
        </pc:spChg>
        <pc:spChg chg="add mod">
          <ac:chgData name="Li Boxi" userId="8268128b7b4c549d" providerId="LiveId" clId="{D1B84B85-664F-4198-A28A-B0D6AF8F1165}" dt="2022-02-23T12:33:44.508" v="4105" actId="1076"/>
          <ac:spMkLst>
            <pc:docMk/>
            <pc:sldMk cId="3809945487" sldId="382"/>
            <ac:spMk id="20" creationId="{9FFEB994-9E23-469C-9891-B98D51020A70}"/>
          </ac:spMkLst>
        </pc:spChg>
        <pc:spChg chg="mod">
          <ac:chgData name="Li Boxi" userId="8268128b7b4c549d" providerId="LiveId" clId="{D1B84B85-664F-4198-A28A-B0D6AF8F1165}" dt="2022-02-21T22:39:51.318" v="3647"/>
          <ac:spMkLst>
            <pc:docMk/>
            <pc:sldMk cId="3809945487" sldId="382"/>
            <ac:spMk id="22" creationId="{36B2E075-5E2D-4226-869F-7DDCF0EE12A7}"/>
          </ac:spMkLst>
        </pc:spChg>
        <pc:spChg chg="mod">
          <ac:chgData name="Li Boxi" userId="8268128b7b4c549d" providerId="LiveId" clId="{D1B84B85-664F-4198-A28A-B0D6AF8F1165}" dt="2022-02-21T22:39:59.283" v="3649"/>
          <ac:spMkLst>
            <pc:docMk/>
            <pc:sldMk cId="3809945487" sldId="382"/>
            <ac:spMk id="26" creationId="{B482AF57-1918-4768-8DF7-50F12A9E4956}"/>
          </ac:spMkLst>
        </pc:spChg>
        <pc:spChg chg="mod">
          <ac:chgData name="Li Boxi" userId="8268128b7b4c549d" providerId="LiveId" clId="{D1B84B85-664F-4198-A28A-B0D6AF8F1165}" dt="2022-02-21T22:39:59.283" v="3649"/>
          <ac:spMkLst>
            <pc:docMk/>
            <pc:sldMk cId="3809945487" sldId="382"/>
            <ac:spMk id="31" creationId="{F9220BE8-C6BC-4710-A2BE-B852A0A0315C}"/>
          </ac:spMkLst>
        </pc:spChg>
        <pc:spChg chg="mod">
          <ac:chgData name="Li Boxi" userId="8268128b7b4c549d" providerId="LiveId" clId="{D1B84B85-664F-4198-A28A-B0D6AF8F1165}" dt="2022-02-21T22:39:59.283" v="3649"/>
          <ac:spMkLst>
            <pc:docMk/>
            <pc:sldMk cId="3809945487" sldId="382"/>
            <ac:spMk id="32" creationId="{A65CECBF-4219-4B20-B6C9-D9B007D6B58B}"/>
          </ac:spMkLst>
        </pc:spChg>
        <pc:spChg chg="mod">
          <ac:chgData name="Li Boxi" userId="8268128b7b4c549d" providerId="LiveId" clId="{D1B84B85-664F-4198-A28A-B0D6AF8F1165}" dt="2022-02-24T09:07:11.924" v="4366" actId="1076"/>
          <ac:spMkLst>
            <pc:docMk/>
            <pc:sldMk cId="3809945487" sldId="382"/>
            <ac:spMk id="33" creationId="{CA0EDB66-A41E-4CB7-B09C-6CE66DAB0124}"/>
          </ac:spMkLst>
        </pc:spChg>
        <pc:spChg chg="mod">
          <ac:chgData name="Li Boxi" userId="8268128b7b4c549d" providerId="LiveId" clId="{D1B84B85-664F-4198-A28A-B0D6AF8F1165}" dt="2022-02-21T22:40:06.916" v="3651"/>
          <ac:spMkLst>
            <pc:docMk/>
            <pc:sldMk cId="3809945487" sldId="382"/>
            <ac:spMk id="39" creationId="{F387ABC5-65E8-4ECF-89C1-234D162DDF68}"/>
          </ac:spMkLst>
        </pc:spChg>
        <pc:spChg chg="mod">
          <ac:chgData name="Li Boxi" userId="8268128b7b4c549d" providerId="LiveId" clId="{D1B84B85-664F-4198-A28A-B0D6AF8F1165}" dt="2022-02-21T22:40:06.916" v="3651"/>
          <ac:spMkLst>
            <pc:docMk/>
            <pc:sldMk cId="3809945487" sldId="382"/>
            <ac:spMk id="40" creationId="{DA60E9ED-3747-43D2-B73B-80C04012EAF8}"/>
          </ac:spMkLst>
        </pc:spChg>
        <pc:spChg chg="mod">
          <ac:chgData name="Li Boxi" userId="8268128b7b4c549d" providerId="LiveId" clId="{D1B84B85-664F-4198-A28A-B0D6AF8F1165}" dt="2022-02-21T22:40:06.916" v="3651"/>
          <ac:spMkLst>
            <pc:docMk/>
            <pc:sldMk cId="3809945487" sldId="382"/>
            <ac:spMk id="44" creationId="{9E8DC424-2D3C-4310-82BF-1A650DCB65F7}"/>
          </ac:spMkLst>
        </pc:spChg>
        <pc:spChg chg="mod">
          <ac:chgData name="Li Boxi" userId="8268128b7b4c549d" providerId="LiveId" clId="{D1B84B85-664F-4198-A28A-B0D6AF8F1165}" dt="2022-02-21T22:40:10.309" v="3655" actId="1076"/>
          <ac:spMkLst>
            <pc:docMk/>
            <pc:sldMk cId="3809945487" sldId="382"/>
            <ac:spMk id="45" creationId="{4110828C-DFD2-4706-8F74-3D88AC48F7C2}"/>
          </ac:spMkLst>
        </pc:spChg>
        <pc:grpChg chg="add mod">
          <ac:chgData name="Li Boxi" userId="8268128b7b4c549d" providerId="LiveId" clId="{D1B84B85-664F-4198-A28A-B0D6AF8F1165}" dt="2022-02-21T22:40:43.780" v="3681" actId="1037"/>
          <ac:grpSpMkLst>
            <pc:docMk/>
            <pc:sldMk cId="3809945487" sldId="382"/>
            <ac:grpSpMk id="18" creationId="{7278A32E-D7A3-42A5-91AA-F3F1C8EA4635}"/>
          </ac:grpSpMkLst>
        </pc:grpChg>
        <pc:grpChg chg="add mod">
          <ac:chgData name="Li Boxi" userId="8268128b7b4c549d" providerId="LiveId" clId="{D1B84B85-664F-4198-A28A-B0D6AF8F1165}" dt="2022-02-23T12:33:44.508" v="4105" actId="1076"/>
          <ac:grpSpMkLst>
            <pc:docMk/>
            <pc:sldMk cId="3809945487" sldId="382"/>
            <ac:grpSpMk id="21" creationId="{6EB09947-3BBA-4FA3-AD01-91FAC38EB01A}"/>
          </ac:grpSpMkLst>
        </pc:grpChg>
        <pc:grpChg chg="add mod">
          <ac:chgData name="Li Boxi" userId="8268128b7b4c549d" providerId="LiveId" clId="{D1B84B85-664F-4198-A28A-B0D6AF8F1165}" dt="2022-02-23T12:33:47.338" v="4106" actId="1076"/>
          <ac:grpSpMkLst>
            <pc:docMk/>
            <pc:sldMk cId="3809945487" sldId="382"/>
            <ac:grpSpMk id="24" creationId="{4F6D5F5C-1C83-41AC-959E-587B1B25C219}"/>
          </ac:grpSpMkLst>
        </pc:grpChg>
        <pc:grpChg chg="mod">
          <ac:chgData name="Li Boxi" userId="8268128b7b4c549d" providerId="LiveId" clId="{D1B84B85-664F-4198-A28A-B0D6AF8F1165}" dt="2022-02-21T22:39:59.283" v="3649"/>
          <ac:grpSpMkLst>
            <pc:docMk/>
            <pc:sldMk cId="3809945487" sldId="382"/>
            <ac:grpSpMk id="25" creationId="{ABAEB9DD-B910-4F8A-BC56-432DE120EEF7}"/>
          </ac:grpSpMkLst>
        </pc:grpChg>
        <pc:grpChg chg="add mod ord">
          <ac:chgData name="Li Boxi" userId="8268128b7b4c549d" providerId="LiveId" clId="{D1B84B85-664F-4198-A28A-B0D6AF8F1165}" dt="2022-02-23T12:33:44.508" v="4105" actId="1076"/>
          <ac:grpSpMkLst>
            <pc:docMk/>
            <pc:sldMk cId="3809945487" sldId="382"/>
            <ac:grpSpMk id="37" creationId="{1BA552D8-2A86-4A07-8CBE-90209379C2F7}"/>
          </ac:grpSpMkLst>
        </pc:grpChg>
        <pc:grpChg chg="mod">
          <ac:chgData name="Li Boxi" userId="8268128b7b4c549d" providerId="LiveId" clId="{D1B84B85-664F-4198-A28A-B0D6AF8F1165}" dt="2022-02-21T22:40:06.916" v="3651"/>
          <ac:grpSpMkLst>
            <pc:docMk/>
            <pc:sldMk cId="3809945487" sldId="382"/>
            <ac:grpSpMk id="38" creationId="{4F2FD7B5-91F9-473C-8159-9F708D0275A6}"/>
          </ac:grpSpMkLst>
        </pc:grpChg>
        <pc:grpChg chg="mod">
          <ac:chgData name="Li Boxi" userId="8268128b7b4c549d" providerId="LiveId" clId="{D1B84B85-664F-4198-A28A-B0D6AF8F1165}" dt="2022-02-21T22:40:06.916" v="3651"/>
          <ac:grpSpMkLst>
            <pc:docMk/>
            <pc:sldMk cId="3809945487" sldId="382"/>
            <ac:grpSpMk id="41" creationId="{0F0F4A97-AEEA-4698-86B3-00CA741E29F3}"/>
          </ac:grpSpMkLst>
        </pc:grpChg>
        <pc:graphicFrameChg chg="del mod">
          <ac:chgData name="Li Boxi" userId="8268128b7b4c549d" providerId="LiveId" clId="{D1B84B85-664F-4198-A28A-B0D6AF8F1165}" dt="2022-02-24T09:07:08.954" v="4365" actId="478"/>
          <ac:graphicFrameMkLst>
            <pc:docMk/>
            <pc:sldMk cId="3809945487" sldId="382"/>
            <ac:graphicFrameMk id="27" creationId="{37228658-3194-40FF-8B91-62B3279F01D1}"/>
          </ac:graphicFrameMkLst>
        </pc:graphicFrameChg>
        <pc:graphicFrameChg chg="mod">
          <ac:chgData name="Li Boxi" userId="8268128b7b4c549d" providerId="LiveId" clId="{D1B84B85-664F-4198-A28A-B0D6AF8F1165}" dt="2022-02-21T22:40:06.916" v="3651"/>
          <ac:graphicFrameMkLst>
            <pc:docMk/>
            <pc:sldMk cId="3809945487" sldId="382"/>
            <ac:graphicFrameMk id="42" creationId="{71599BC7-878E-4A19-81B3-024DB31C68A9}"/>
          </ac:graphicFrameMkLst>
        </pc:graphicFrameChg>
        <pc:graphicFrameChg chg="mod">
          <ac:chgData name="Li Boxi" userId="8268128b7b4c549d" providerId="LiveId" clId="{D1B84B85-664F-4198-A28A-B0D6AF8F1165}" dt="2022-02-21T22:40:06.916" v="3651"/>
          <ac:graphicFrameMkLst>
            <pc:docMk/>
            <pc:sldMk cId="3809945487" sldId="382"/>
            <ac:graphicFrameMk id="43" creationId="{BD4F495E-6C29-40F1-8432-C614474D9FBC}"/>
          </ac:graphicFrameMkLst>
        </pc:graphicFrameChg>
        <pc:graphicFrameChg chg="mod">
          <ac:chgData name="Li Boxi" userId="8268128b7b4c549d" providerId="LiveId" clId="{D1B84B85-664F-4198-A28A-B0D6AF8F1165}" dt="2022-02-21T22:40:06.916" v="3651"/>
          <ac:graphicFrameMkLst>
            <pc:docMk/>
            <pc:sldMk cId="3809945487" sldId="382"/>
            <ac:graphicFrameMk id="46" creationId="{05CE54B0-F0AB-45BB-A586-01B1338C4E06}"/>
          </ac:graphicFrameMkLst>
        </pc:graphicFrameChg>
        <pc:graphicFrameChg chg="mod">
          <ac:chgData name="Li Boxi" userId="8268128b7b4c549d" providerId="LiveId" clId="{D1B84B85-664F-4198-A28A-B0D6AF8F1165}" dt="2022-02-21T22:40:06.916" v="3651"/>
          <ac:graphicFrameMkLst>
            <pc:docMk/>
            <pc:sldMk cId="3809945487" sldId="382"/>
            <ac:graphicFrameMk id="47" creationId="{10379D06-0111-4B24-A51D-346D0B77B05A}"/>
          </ac:graphicFrameMkLst>
        </pc:graphicFrameChg>
        <pc:graphicFrameChg chg="mod">
          <ac:chgData name="Li Boxi" userId="8268128b7b4c549d" providerId="LiveId" clId="{D1B84B85-664F-4198-A28A-B0D6AF8F1165}" dt="2022-02-21T22:40:06.916" v="3651"/>
          <ac:graphicFrameMkLst>
            <pc:docMk/>
            <pc:sldMk cId="3809945487" sldId="382"/>
            <ac:graphicFrameMk id="48" creationId="{2D616D26-32DD-456E-A09B-3DDFB8F8693A}"/>
          </ac:graphicFrameMkLst>
        </pc:graphicFrameChg>
        <pc:graphicFrameChg chg="mod">
          <ac:chgData name="Li Boxi" userId="8268128b7b4c549d" providerId="LiveId" clId="{D1B84B85-664F-4198-A28A-B0D6AF8F1165}" dt="2022-02-21T22:40:06.916" v="3651"/>
          <ac:graphicFrameMkLst>
            <pc:docMk/>
            <pc:sldMk cId="3809945487" sldId="382"/>
            <ac:graphicFrameMk id="49" creationId="{A89D8ADD-D3F6-4DB7-BD48-7F74670C5D7B}"/>
          </ac:graphicFrameMkLst>
        </pc:graphicFrameChg>
        <pc:graphicFrameChg chg="mod">
          <ac:chgData name="Li Boxi" userId="8268128b7b4c549d" providerId="LiveId" clId="{D1B84B85-664F-4198-A28A-B0D6AF8F1165}" dt="2022-02-21T22:40:06.916" v="3651"/>
          <ac:graphicFrameMkLst>
            <pc:docMk/>
            <pc:sldMk cId="3809945487" sldId="382"/>
            <ac:graphicFrameMk id="50" creationId="{41F57CC3-CD95-4A02-A326-71567B00878F}"/>
          </ac:graphicFrameMkLst>
        </pc:graphicFrameChg>
        <pc:graphicFrameChg chg="mod">
          <ac:chgData name="Li Boxi" userId="8268128b7b4c549d" providerId="LiveId" clId="{D1B84B85-664F-4198-A28A-B0D6AF8F1165}" dt="2022-02-21T22:40:06.916" v="3651"/>
          <ac:graphicFrameMkLst>
            <pc:docMk/>
            <pc:sldMk cId="3809945487" sldId="382"/>
            <ac:graphicFrameMk id="51" creationId="{C406F840-6830-4963-883F-78180988CC03}"/>
          </ac:graphicFrameMkLst>
        </pc:graphicFrameChg>
        <pc:graphicFrameChg chg="mod">
          <ac:chgData name="Li Boxi" userId="8268128b7b4c549d" providerId="LiveId" clId="{D1B84B85-664F-4198-A28A-B0D6AF8F1165}" dt="2022-02-21T22:40:08.736" v="3653" actId="1076"/>
          <ac:graphicFrameMkLst>
            <pc:docMk/>
            <pc:sldMk cId="3809945487" sldId="382"/>
            <ac:graphicFrameMk id="52" creationId="{A33854CF-E911-4406-BD84-E3F556342D52}"/>
          </ac:graphicFrameMkLst>
        </pc:graphicFrameChg>
        <pc:picChg chg="add del mod">
          <ac:chgData name="Li Boxi" userId="8268128b7b4c549d" providerId="LiveId" clId="{D1B84B85-664F-4198-A28A-B0D6AF8F1165}" dt="2022-02-21T22:31:42.554" v="3376" actId="478"/>
          <ac:picMkLst>
            <pc:docMk/>
            <pc:sldMk cId="3809945487" sldId="382"/>
            <ac:picMk id="6" creationId="{3D8A64D8-77B2-42A2-BABA-3F2FD123723C}"/>
          </ac:picMkLst>
        </pc:picChg>
        <pc:picChg chg="add mod">
          <ac:chgData name="Li Boxi" userId="8268128b7b4c549d" providerId="LiveId" clId="{D1B84B85-664F-4198-A28A-B0D6AF8F1165}" dt="2022-02-23T12:33:44.508" v="4105" actId="1076"/>
          <ac:picMkLst>
            <pc:docMk/>
            <pc:sldMk cId="3809945487" sldId="382"/>
            <ac:picMk id="8" creationId="{0489E5F5-3B0E-4563-8E29-5D1E68743377}"/>
          </ac:picMkLst>
        </pc:picChg>
        <pc:picChg chg="add mod">
          <ac:chgData name="Li Boxi" userId="8268128b7b4c549d" providerId="LiveId" clId="{D1B84B85-664F-4198-A28A-B0D6AF8F1165}" dt="2022-02-21T22:36:45.140" v="3551" actId="164"/>
          <ac:picMkLst>
            <pc:docMk/>
            <pc:sldMk cId="3809945487" sldId="382"/>
            <ac:picMk id="10" creationId="{CFF8F701-16A9-4C0A-BECC-5286E0C9066C}"/>
          </ac:picMkLst>
        </pc:picChg>
        <pc:picChg chg="add mod">
          <ac:chgData name="Li Boxi" userId="8268128b7b4c549d" providerId="LiveId" clId="{D1B84B85-664F-4198-A28A-B0D6AF8F1165}" dt="2022-02-21T22:36:45.140" v="3551" actId="164"/>
          <ac:picMkLst>
            <pc:docMk/>
            <pc:sldMk cId="3809945487" sldId="382"/>
            <ac:picMk id="11" creationId="{4D9C6F54-5AAE-4797-9E31-0BAC4E604F7F}"/>
          </ac:picMkLst>
        </pc:picChg>
        <pc:picChg chg="mod">
          <ac:chgData name="Li Boxi" userId="8268128b7b4c549d" providerId="LiveId" clId="{D1B84B85-664F-4198-A28A-B0D6AF8F1165}" dt="2022-02-21T22:39:51.318" v="3647"/>
          <ac:picMkLst>
            <pc:docMk/>
            <pc:sldMk cId="3809945487" sldId="382"/>
            <ac:picMk id="23" creationId="{5260CAFA-DFC7-4CE1-9B4F-F14B4434A092}"/>
          </ac:picMkLst>
        </pc:picChg>
        <pc:cxnChg chg="mod">
          <ac:chgData name="Li Boxi" userId="8268128b7b4c549d" providerId="LiveId" clId="{D1B84B85-664F-4198-A28A-B0D6AF8F1165}" dt="2022-02-21T22:39:59.283" v="3649"/>
          <ac:cxnSpMkLst>
            <pc:docMk/>
            <pc:sldMk cId="3809945487" sldId="382"/>
            <ac:cxnSpMk id="28" creationId="{9C820662-7629-4B6A-81E1-7F303A7E8E87}"/>
          </ac:cxnSpMkLst>
        </pc:cxnChg>
        <pc:cxnChg chg="mod">
          <ac:chgData name="Li Boxi" userId="8268128b7b4c549d" providerId="LiveId" clId="{D1B84B85-664F-4198-A28A-B0D6AF8F1165}" dt="2022-02-21T22:39:59.283" v="3649"/>
          <ac:cxnSpMkLst>
            <pc:docMk/>
            <pc:sldMk cId="3809945487" sldId="382"/>
            <ac:cxnSpMk id="29" creationId="{0C9D910B-088D-4B1D-9C54-5B1EB6EA9EA5}"/>
          </ac:cxnSpMkLst>
        </pc:cxnChg>
        <pc:cxnChg chg="mod">
          <ac:chgData name="Li Boxi" userId="8268128b7b4c549d" providerId="LiveId" clId="{D1B84B85-664F-4198-A28A-B0D6AF8F1165}" dt="2022-02-21T22:39:59.283" v="3649"/>
          <ac:cxnSpMkLst>
            <pc:docMk/>
            <pc:sldMk cId="3809945487" sldId="382"/>
            <ac:cxnSpMk id="30" creationId="{919A7198-59B4-41C3-B957-E6696D34B7C3}"/>
          </ac:cxnSpMkLst>
        </pc:cxnChg>
        <pc:cxnChg chg="mod">
          <ac:chgData name="Li Boxi" userId="8268128b7b4c549d" providerId="LiveId" clId="{D1B84B85-664F-4198-A28A-B0D6AF8F1165}" dt="2022-02-21T22:39:59.283" v="3649"/>
          <ac:cxnSpMkLst>
            <pc:docMk/>
            <pc:sldMk cId="3809945487" sldId="382"/>
            <ac:cxnSpMk id="34" creationId="{ECC6E3BA-15FF-4CCD-BF92-848A6396A54B}"/>
          </ac:cxnSpMkLst>
        </pc:cxnChg>
        <pc:cxnChg chg="mod">
          <ac:chgData name="Li Boxi" userId="8268128b7b4c549d" providerId="LiveId" clId="{D1B84B85-664F-4198-A28A-B0D6AF8F1165}" dt="2022-02-21T22:39:59.283" v="3649"/>
          <ac:cxnSpMkLst>
            <pc:docMk/>
            <pc:sldMk cId="3809945487" sldId="382"/>
            <ac:cxnSpMk id="35" creationId="{B8822A0B-757C-4951-ABA1-57413AA95168}"/>
          </ac:cxnSpMkLst>
        </pc:cxnChg>
        <pc:cxnChg chg="mod">
          <ac:chgData name="Li Boxi" userId="8268128b7b4c549d" providerId="LiveId" clId="{D1B84B85-664F-4198-A28A-B0D6AF8F1165}" dt="2022-02-21T22:39:59.283" v="3649"/>
          <ac:cxnSpMkLst>
            <pc:docMk/>
            <pc:sldMk cId="3809945487" sldId="382"/>
            <ac:cxnSpMk id="36" creationId="{988A14B7-DFF9-4EC6-9662-5796B2F01A46}"/>
          </ac:cxnSpMkLst>
        </pc:cxnChg>
      </pc:sldChg>
      <pc:sldChg chg="del">
        <pc:chgData name="Li Boxi" userId="8268128b7b4c549d" providerId="LiveId" clId="{D1B84B85-664F-4198-A28A-B0D6AF8F1165}" dt="2022-02-27T12:10:02.474" v="4882" actId="47"/>
        <pc:sldMkLst>
          <pc:docMk/>
          <pc:sldMk cId="4144807968" sldId="383"/>
        </pc:sldMkLst>
      </pc:sldChg>
      <pc:sldMasterChg chg="modSldLayout">
        <pc:chgData name="Li Boxi" userId="8268128b7b4c549d" providerId="LiveId" clId="{D1B84B85-664F-4198-A28A-B0D6AF8F1165}" dt="2022-02-25T21:15:15.719" v="4692" actId="20577"/>
        <pc:sldMasterMkLst>
          <pc:docMk/>
          <pc:sldMasterMk cId="2599250081" sldId="2147483648"/>
        </pc:sldMasterMkLst>
        <pc:sldLayoutChg chg="modSp mod">
          <pc:chgData name="Li Boxi" userId="8268128b7b4c549d" providerId="LiveId" clId="{D1B84B85-664F-4198-A28A-B0D6AF8F1165}" dt="2022-02-25T21:15:15.719" v="4692" actId="20577"/>
          <pc:sldLayoutMkLst>
            <pc:docMk/>
            <pc:sldMasterMk cId="2599250081" sldId="2147483648"/>
            <pc:sldLayoutMk cId="4146396895" sldId="2147483660"/>
          </pc:sldLayoutMkLst>
          <pc:spChg chg="mod">
            <ac:chgData name="Li Boxi" userId="8268128b7b4c549d" providerId="LiveId" clId="{D1B84B85-664F-4198-A28A-B0D6AF8F1165}" dt="2022-02-25T21:15:15.719" v="4692" actId="20577"/>
            <ac:spMkLst>
              <pc:docMk/>
              <pc:sldMasterMk cId="2599250081" sldId="2147483648"/>
              <pc:sldLayoutMk cId="4146396895" sldId="2147483660"/>
              <ac:spMk id="10" creationId="{E539B9F6-76B2-40CB-8B40-C09882603DC1}"/>
            </ac:spMkLst>
          </pc:spChg>
        </pc:sldLayoutChg>
      </pc:sldMasterChg>
    </pc:docChg>
  </pc:docChgLst>
  <pc:docChgLst>
    <pc:chgData name="Li Boxi" userId="8268128b7b4c549d" providerId="LiveId" clId="{D96CAAA3-0345-46A2-A15D-4BCD6771C741}"/>
    <pc:docChg chg="custSel addSld modSld sldOrd">
      <pc:chgData name="Li Boxi" userId="8268128b7b4c549d" providerId="LiveId" clId="{D96CAAA3-0345-46A2-A15D-4BCD6771C741}" dt="2022-02-26T08:10:00.185" v="179"/>
      <pc:docMkLst>
        <pc:docMk/>
      </pc:docMkLst>
      <pc:sldChg chg="addSp modSp mod ord">
        <pc:chgData name="Li Boxi" userId="8268128b7b4c549d" providerId="LiveId" clId="{D96CAAA3-0345-46A2-A15D-4BCD6771C741}" dt="2022-02-26T06:24:18.444" v="10" actId="20577"/>
        <pc:sldMkLst>
          <pc:docMk/>
          <pc:sldMk cId="3319872625" sldId="357"/>
        </pc:sldMkLst>
        <pc:spChg chg="mod">
          <ac:chgData name="Li Boxi" userId="8268128b7b4c549d" providerId="LiveId" clId="{D96CAAA3-0345-46A2-A15D-4BCD6771C741}" dt="2022-02-26T06:24:18.444" v="10" actId="20577"/>
          <ac:spMkLst>
            <pc:docMk/>
            <pc:sldMk cId="3319872625" sldId="357"/>
            <ac:spMk id="9" creationId="{8865C4E5-7E46-44BD-88D6-D5033C1DAA8E}"/>
          </ac:spMkLst>
        </pc:spChg>
        <pc:spChg chg="add mod">
          <ac:chgData name="Li Boxi" userId="8268128b7b4c549d" providerId="LiveId" clId="{D96CAAA3-0345-46A2-A15D-4BCD6771C741}" dt="2022-02-26T06:24:11.921" v="3" actId="1076"/>
          <ac:spMkLst>
            <pc:docMk/>
            <pc:sldMk cId="3319872625" sldId="357"/>
            <ac:spMk id="33" creationId="{ACCB17D4-D759-4A0D-805A-C2DE3B03E37E}"/>
          </ac:spMkLst>
        </pc:spChg>
      </pc:sldChg>
      <pc:sldChg chg="modSp mod">
        <pc:chgData name="Li Boxi" userId="8268128b7b4c549d" providerId="LiveId" clId="{D96CAAA3-0345-46A2-A15D-4BCD6771C741}" dt="2022-02-26T06:29:12.861" v="20" actId="20577"/>
        <pc:sldMkLst>
          <pc:docMk/>
          <pc:sldMk cId="2279092712" sldId="367"/>
        </pc:sldMkLst>
        <pc:spChg chg="mod">
          <ac:chgData name="Li Boxi" userId="8268128b7b4c549d" providerId="LiveId" clId="{D96CAAA3-0345-46A2-A15D-4BCD6771C741}" dt="2022-02-26T06:29:12.861" v="20" actId="20577"/>
          <ac:spMkLst>
            <pc:docMk/>
            <pc:sldMk cId="2279092712" sldId="367"/>
            <ac:spMk id="2" creationId="{EDB5C8AC-59CD-487B-A119-A3E50F541AC2}"/>
          </ac:spMkLst>
        </pc:spChg>
      </pc:sldChg>
      <pc:sldChg chg="modSp mod">
        <pc:chgData name="Li Boxi" userId="8268128b7b4c549d" providerId="LiveId" clId="{D96CAAA3-0345-46A2-A15D-4BCD6771C741}" dt="2022-02-26T06:25:36.213" v="12" actId="27636"/>
        <pc:sldMkLst>
          <pc:docMk/>
          <pc:sldMk cId="4090052873" sldId="375"/>
        </pc:sldMkLst>
        <pc:spChg chg="mod">
          <ac:chgData name="Li Boxi" userId="8268128b7b4c549d" providerId="LiveId" clId="{D96CAAA3-0345-46A2-A15D-4BCD6771C741}" dt="2022-02-26T06:25:36.213" v="12" actId="27636"/>
          <ac:spMkLst>
            <pc:docMk/>
            <pc:sldMk cId="4090052873" sldId="375"/>
            <ac:spMk id="3" creationId="{96460D5C-6FC1-427F-9D6F-BC301462AB30}"/>
          </ac:spMkLst>
        </pc:spChg>
      </pc:sldChg>
      <pc:sldChg chg="modSp">
        <pc:chgData name="Li Boxi" userId="8268128b7b4c549d" providerId="LiveId" clId="{D96CAAA3-0345-46A2-A15D-4BCD6771C741}" dt="2022-02-26T06:25:49.265" v="19" actId="114"/>
        <pc:sldMkLst>
          <pc:docMk/>
          <pc:sldMk cId="3809945487" sldId="382"/>
        </pc:sldMkLst>
        <pc:spChg chg="mod">
          <ac:chgData name="Li Boxi" userId="8268128b7b4c549d" providerId="LiveId" clId="{D96CAAA3-0345-46A2-A15D-4BCD6771C741}" dt="2022-02-26T06:25:49.265" v="19" actId="114"/>
          <ac:spMkLst>
            <pc:docMk/>
            <pc:sldMk cId="3809945487" sldId="382"/>
            <ac:spMk id="20" creationId="{9FFEB994-9E23-469C-9891-B98D51020A70}"/>
          </ac:spMkLst>
        </pc:spChg>
      </pc:sldChg>
      <pc:sldChg chg="addSp delSp modSp new mod">
        <pc:chgData name="Li Boxi" userId="8268128b7b4c549d" providerId="LiveId" clId="{D96CAAA3-0345-46A2-A15D-4BCD6771C741}" dt="2022-02-26T08:10:00.185" v="179"/>
        <pc:sldMkLst>
          <pc:docMk/>
          <pc:sldMk cId="4144807968" sldId="383"/>
        </pc:sldMkLst>
        <pc:grpChg chg="del mod">
          <ac:chgData name="Li Boxi" userId="8268128b7b4c549d" providerId="LiveId" clId="{D96CAAA3-0345-46A2-A15D-4BCD6771C741}" dt="2022-02-26T08:05:23.540" v="28"/>
          <ac:grpSpMkLst>
            <pc:docMk/>
            <pc:sldMk cId="4144807968" sldId="383"/>
            <ac:grpSpMk id="8" creationId="{0EE64918-60EF-4B2B-AE78-D6D60C1D581C}"/>
          </ac:grpSpMkLst>
        </pc:grpChg>
        <pc:grpChg chg="del mod">
          <ac:chgData name="Li Boxi" userId="8268128b7b4c549d" providerId="LiveId" clId="{D96CAAA3-0345-46A2-A15D-4BCD6771C741}" dt="2022-02-26T08:05:27.290" v="36"/>
          <ac:grpSpMkLst>
            <pc:docMk/>
            <pc:sldMk cId="4144807968" sldId="383"/>
            <ac:grpSpMk id="10" creationId="{9777FC3F-C51A-4496-84E1-8E410A392FBC}"/>
          </ac:grpSpMkLst>
        </pc:grpChg>
        <pc:grpChg chg="del mod">
          <ac:chgData name="Li Boxi" userId="8268128b7b4c549d" providerId="LiveId" clId="{D96CAAA3-0345-46A2-A15D-4BCD6771C741}" dt="2022-02-26T08:07:25.585" v="94"/>
          <ac:grpSpMkLst>
            <pc:docMk/>
            <pc:sldMk cId="4144807968" sldId="383"/>
            <ac:grpSpMk id="18" creationId="{D6241D42-A347-436B-8125-9318DCF552FD}"/>
          </ac:grpSpMkLst>
        </pc:grpChg>
        <pc:grpChg chg="del mod">
          <ac:chgData name="Li Boxi" userId="8268128b7b4c549d" providerId="LiveId" clId="{D96CAAA3-0345-46A2-A15D-4BCD6771C741}" dt="2022-02-26T08:06:08.258" v="63"/>
          <ac:grpSpMkLst>
            <pc:docMk/>
            <pc:sldMk cId="4144807968" sldId="383"/>
            <ac:grpSpMk id="19" creationId="{97A9E76E-DEB6-4996-BABD-67A7933E10C8}"/>
          </ac:grpSpMkLst>
        </pc:grpChg>
        <pc:grpChg chg="del mod">
          <ac:chgData name="Li Boxi" userId="8268128b7b4c549d" providerId="LiveId" clId="{D96CAAA3-0345-46A2-A15D-4BCD6771C741}" dt="2022-02-26T08:08:46.549" v="120"/>
          <ac:grpSpMkLst>
            <pc:docMk/>
            <pc:sldMk cId="4144807968" sldId="383"/>
            <ac:grpSpMk id="24" creationId="{770CA944-F017-437D-89FA-04E2C427AFE7}"/>
          </ac:grpSpMkLst>
        </pc:grpChg>
        <pc:grpChg chg="del mod">
          <ac:chgData name="Li Boxi" userId="8268128b7b4c549d" providerId="LiveId" clId="{D96CAAA3-0345-46A2-A15D-4BCD6771C741}" dt="2022-02-26T08:08:46.549" v="120"/>
          <ac:grpSpMkLst>
            <pc:docMk/>
            <pc:sldMk cId="4144807968" sldId="383"/>
            <ac:grpSpMk id="28" creationId="{389605F3-0244-4A86-9065-0F059A4BDDA4}"/>
          </ac:grpSpMkLst>
        </pc:grpChg>
        <pc:grpChg chg="del mod">
          <ac:chgData name="Li Boxi" userId="8268128b7b4c549d" providerId="LiveId" clId="{D96CAAA3-0345-46A2-A15D-4BCD6771C741}" dt="2022-02-26T08:08:46.549" v="120"/>
          <ac:grpSpMkLst>
            <pc:docMk/>
            <pc:sldMk cId="4144807968" sldId="383"/>
            <ac:grpSpMk id="33" creationId="{81AE18D1-3F33-494C-8D98-6C1BB8F049D4}"/>
          </ac:grpSpMkLst>
        </pc:grpChg>
        <pc:grpChg chg="del mod">
          <ac:chgData name="Li Boxi" userId="8268128b7b4c549d" providerId="LiveId" clId="{D96CAAA3-0345-46A2-A15D-4BCD6771C741}" dt="2022-02-26T08:06:02.370" v="60"/>
          <ac:grpSpMkLst>
            <pc:docMk/>
            <pc:sldMk cId="4144807968" sldId="383"/>
            <ac:grpSpMk id="40" creationId="{8E048916-C200-49EB-9899-1B4759A43682}"/>
          </ac:grpSpMkLst>
        </pc:grpChg>
        <pc:grpChg chg="del mod">
          <ac:chgData name="Li Boxi" userId="8268128b7b4c549d" providerId="LiveId" clId="{D96CAAA3-0345-46A2-A15D-4BCD6771C741}" dt="2022-02-26T08:08:55.963" v="125"/>
          <ac:grpSpMkLst>
            <pc:docMk/>
            <pc:sldMk cId="4144807968" sldId="383"/>
            <ac:grpSpMk id="43" creationId="{96C816AE-4194-4E77-91C0-D8BB444D8CBF}"/>
          </ac:grpSpMkLst>
        </pc:grpChg>
        <pc:grpChg chg="del mod">
          <ac:chgData name="Li Boxi" userId="8268128b7b4c549d" providerId="LiveId" clId="{D96CAAA3-0345-46A2-A15D-4BCD6771C741}" dt="2022-02-26T08:07:25.585" v="94"/>
          <ac:grpSpMkLst>
            <pc:docMk/>
            <pc:sldMk cId="4144807968" sldId="383"/>
            <ac:grpSpMk id="46" creationId="{FD1BE8C3-E234-4464-AC81-DCF2B714DD73}"/>
          </ac:grpSpMkLst>
        </pc:grpChg>
        <pc:grpChg chg="del mod">
          <ac:chgData name="Li Boxi" userId="8268128b7b4c549d" providerId="LiveId" clId="{D96CAAA3-0345-46A2-A15D-4BCD6771C741}" dt="2022-02-26T08:07:25.585" v="94"/>
          <ac:grpSpMkLst>
            <pc:docMk/>
            <pc:sldMk cId="4144807968" sldId="383"/>
            <ac:grpSpMk id="49" creationId="{25A049EE-554E-4F65-82D7-BB8E6FEA5580}"/>
          </ac:grpSpMkLst>
        </pc:grpChg>
        <pc:grpChg chg="mod">
          <ac:chgData name="Li Boxi" userId="8268128b7b4c549d" providerId="LiveId" clId="{D96CAAA3-0345-46A2-A15D-4BCD6771C741}" dt="2022-02-26T08:06:19.311" v="73"/>
          <ac:grpSpMkLst>
            <pc:docMk/>
            <pc:sldMk cId="4144807968" sldId="383"/>
            <ac:grpSpMk id="56" creationId="{08A5BC29-E75E-4365-A497-0530FAF54064}"/>
          </ac:grpSpMkLst>
        </pc:grpChg>
        <pc:grpChg chg="mod">
          <ac:chgData name="Li Boxi" userId="8268128b7b4c549d" providerId="LiveId" clId="{D96CAAA3-0345-46A2-A15D-4BCD6771C741}" dt="2022-02-26T08:06:19.311" v="73"/>
          <ac:grpSpMkLst>
            <pc:docMk/>
            <pc:sldMk cId="4144807968" sldId="383"/>
            <ac:grpSpMk id="57" creationId="{15FF0970-796E-440D-ABDF-2BAD770025EC}"/>
          </ac:grpSpMkLst>
        </pc:grpChg>
        <pc:grpChg chg="mod">
          <ac:chgData name="Li Boxi" userId="8268128b7b4c549d" providerId="LiveId" clId="{D96CAAA3-0345-46A2-A15D-4BCD6771C741}" dt="2022-02-26T08:06:19.311" v="73"/>
          <ac:grpSpMkLst>
            <pc:docMk/>
            <pc:sldMk cId="4144807968" sldId="383"/>
            <ac:grpSpMk id="58" creationId="{78761D65-CA54-4440-BC4C-7BC44F8DB45D}"/>
          </ac:grpSpMkLst>
        </pc:grpChg>
        <pc:grpChg chg="del mod">
          <ac:chgData name="Li Boxi" userId="8268128b7b4c549d" providerId="LiveId" clId="{D96CAAA3-0345-46A2-A15D-4BCD6771C741}" dt="2022-02-26T08:07:19.837" v="87"/>
          <ac:grpSpMkLst>
            <pc:docMk/>
            <pc:sldMk cId="4144807968" sldId="383"/>
            <ac:grpSpMk id="62" creationId="{1A6A6293-441B-4353-B24A-73C6454FE7C8}"/>
          </ac:grpSpMkLst>
        </pc:grpChg>
        <pc:grpChg chg="mod">
          <ac:chgData name="Li Boxi" userId="8268128b7b4c549d" providerId="LiveId" clId="{D96CAAA3-0345-46A2-A15D-4BCD6771C741}" dt="2022-02-26T08:07:16.450" v="81"/>
          <ac:grpSpMkLst>
            <pc:docMk/>
            <pc:sldMk cId="4144807968" sldId="383"/>
            <ac:grpSpMk id="66" creationId="{326203D8-027D-4159-8A19-4333CD3540F8}"/>
          </ac:grpSpMkLst>
        </pc:grpChg>
        <pc:grpChg chg="del mod">
          <ac:chgData name="Li Boxi" userId="8268128b7b4c549d" providerId="LiveId" clId="{D96CAAA3-0345-46A2-A15D-4BCD6771C741}" dt="2022-02-26T08:08:09.935" v="96"/>
          <ac:grpSpMkLst>
            <pc:docMk/>
            <pc:sldMk cId="4144807968" sldId="383"/>
            <ac:grpSpMk id="72" creationId="{EBB8C20A-7072-4908-A950-F73CDE1A3E96}"/>
          </ac:grpSpMkLst>
        </pc:grpChg>
        <pc:grpChg chg="del mod">
          <ac:chgData name="Li Boxi" userId="8268128b7b4c549d" providerId="LiveId" clId="{D96CAAA3-0345-46A2-A15D-4BCD6771C741}" dt="2022-02-26T08:08:09.935" v="96"/>
          <ac:grpSpMkLst>
            <pc:docMk/>
            <pc:sldMk cId="4144807968" sldId="383"/>
            <ac:grpSpMk id="73" creationId="{E5B7D9BB-34C5-48CB-A996-5FF417A43B85}"/>
          </ac:grpSpMkLst>
        </pc:grpChg>
        <pc:grpChg chg="del mod">
          <ac:chgData name="Li Boxi" userId="8268128b7b4c549d" providerId="LiveId" clId="{D96CAAA3-0345-46A2-A15D-4BCD6771C741}" dt="2022-02-26T08:08:46.549" v="120"/>
          <ac:grpSpMkLst>
            <pc:docMk/>
            <pc:sldMk cId="4144807968" sldId="383"/>
            <ac:grpSpMk id="79" creationId="{96F6DA5E-2BF5-4F37-8D1E-5C2DB1BE51E6}"/>
          </ac:grpSpMkLst>
        </pc:grpChg>
        <pc:grpChg chg="mod">
          <ac:chgData name="Li Boxi" userId="8268128b7b4c549d" providerId="LiveId" clId="{D96CAAA3-0345-46A2-A15D-4BCD6771C741}" dt="2022-02-26T08:08:09.935" v="96"/>
          <ac:grpSpMkLst>
            <pc:docMk/>
            <pc:sldMk cId="4144807968" sldId="383"/>
            <ac:grpSpMk id="81" creationId="{EECB6A38-6452-42B0-A3F3-F57E92621AAE}"/>
          </ac:grpSpMkLst>
        </pc:grpChg>
        <pc:grpChg chg="del mod">
          <ac:chgData name="Li Boxi" userId="8268128b7b4c549d" providerId="LiveId" clId="{D96CAAA3-0345-46A2-A15D-4BCD6771C741}" dt="2022-02-26T08:08:38.055" v="111"/>
          <ac:grpSpMkLst>
            <pc:docMk/>
            <pc:sldMk cId="4144807968" sldId="383"/>
            <ac:grpSpMk id="92" creationId="{5E7A9382-7C75-40E1-96AE-B50BEA099202}"/>
          </ac:grpSpMkLst>
        </pc:grpChg>
        <pc:grpChg chg="del mod">
          <ac:chgData name="Li Boxi" userId="8268128b7b4c549d" providerId="LiveId" clId="{D96CAAA3-0345-46A2-A15D-4BCD6771C741}" dt="2022-02-26T08:08:41.549" v="114"/>
          <ac:grpSpMkLst>
            <pc:docMk/>
            <pc:sldMk cId="4144807968" sldId="383"/>
            <ac:grpSpMk id="96" creationId="{2CCBAAEF-32F8-49AB-A329-1A6BCDDA1957}"/>
          </ac:grpSpMkLst>
        </pc:grpChg>
        <pc:grpChg chg="del mod">
          <ac:chgData name="Li Boxi" userId="8268128b7b4c549d" providerId="LiveId" clId="{D96CAAA3-0345-46A2-A15D-4BCD6771C741}" dt="2022-02-26T08:08:43.014" v="118"/>
          <ac:grpSpMkLst>
            <pc:docMk/>
            <pc:sldMk cId="4144807968" sldId="383"/>
            <ac:grpSpMk id="99" creationId="{E20A3D4E-FDA5-4F4A-8840-9030F7389BCF}"/>
          </ac:grpSpMkLst>
        </pc:grpChg>
        <pc:grpChg chg="mod">
          <ac:chgData name="Li Boxi" userId="8268128b7b4c549d" providerId="LiveId" clId="{D96CAAA3-0345-46A2-A15D-4BCD6771C741}" dt="2022-02-26T08:08:43.014" v="118"/>
          <ac:grpSpMkLst>
            <pc:docMk/>
            <pc:sldMk cId="4144807968" sldId="383"/>
            <ac:grpSpMk id="103" creationId="{5CD5E29D-8426-4E10-A6B0-5900D8EDB751}"/>
          </ac:grpSpMkLst>
        </pc:grpChg>
        <pc:grpChg chg="del mod">
          <ac:chgData name="Li Boxi" userId="8268128b7b4c549d" providerId="LiveId" clId="{D96CAAA3-0345-46A2-A15D-4BCD6771C741}" dt="2022-02-26T08:08:55.963" v="125"/>
          <ac:grpSpMkLst>
            <pc:docMk/>
            <pc:sldMk cId="4144807968" sldId="383"/>
            <ac:grpSpMk id="105" creationId="{4885E971-1BD5-4DC4-927B-E5CC9BE03EA3}"/>
          </ac:grpSpMkLst>
        </pc:grpChg>
        <pc:grpChg chg="del mod">
          <ac:chgData name="Li Boxi" userId="8268128b7b4c549d" providerId="LiveId" clId="{D96CAAA3-0345-46A2-A15D-4BCD6771C741}" dt="2022-02-26T08:08:57.860" v="127"/>
          <ac:grpSpMkLst>
            <pc:docMk/>
            <pc:sldMk cId="4144807968" sldId="383"/>
            <ac:grpSpMk id="110" creationId="{0C334FBB-1C07-4BEB-AFF1-15C200816C97}"/>
          </ac:grpSpMkLst>
        </pc:grpChg>
        <pc:grpChg chg="mod">
          <ac:chgData name="Li Boxi" userId="8268128b7b4c549d" providerId="LiveId" clId="{D96CAAA3-0345-46A2-A15D-4BCD6771C741}" dt="2022-02-26T08:08:57.860" v="127"/>
          <ac:grpSpMkLst>
            <pc:docMk/>
            <pc:sldMk cId="4144807968" sldId="383"/>
            <ac:grpSpMk id="112" creationId="{22E73CAC-D7A3-4C1F-A0BD-6DD307EAA147}"/>
          </ac:grpSpMkLst>
        </pc:grpChg>
        <pc:grpChg chg="mod">
          <ac:chgData name="Li Boxi" userId="8268128b7b4c549d" providerId="LiveId" clId="{D96CAAA3-0345-46A2-A15D-4BCD6771C741}" dt="2022-02-26T08:09:06.193" v="130"/>
          <ac:grpSpMkLst>
            <pc:docMk/>
            <pc:sldMk cId="4144807968" sldId="383"/>
            <ac:grpSpMk id="115" creationId="{62569925-E11A-41B9-A53A-AF5D9815196A}"/>
          </ac:grpSpMkLst>
        </pc:grpChg>
        <pc:grpChg chg="mod">
          <ac:chgData name="Li Boxi" userId="8268128b7b4c549d" providerId="LiveId" clId="{D96CAAA3-0345-46A2-A15D-4BCD6771C741}" dt="2022-02-26T08:09:10.097" v="136"/>
          <ac:grpSpMkLst>
            <pc:docMk/>
            <pc:sldMk cId="4144807968" sldId="383"/>
            <ac:grpSpMk id="121" creationId="{35E1B003-FAFB-4072-A488-7046E381F159}"/>
          </ac:grpSpMkLst>
        </pc:grpChg>
        <pc:grpChg chg="del mod">
          <ac:chgData name="Li Boxi" userId="8268128b7b4c549d" providerId="LiveId" clId="{D96CAAA3-0345-46A2-A15D-4BCD6771C741}" dt="2022-02-26T08:09:27.224" v="150"/>
          <ac:grpSpMkLst>
            <pc:docMk/>
            <pc:sldMk cId="4144807968" sldId="383"/>
            <ac:grpSpMk id="126" creationId="{2AC56805-27F8-4B21-9717-204CA2A4B1FB}"/>
          </ac:grpSpMkLst>
        </pc:grpChg>
        <pc:grpChg chg="del mod">
          <ac:chgData name="Li Boxi" userId="8268128b7b4c549d" providerId="LiveId" clId="{D96CAAA3-0345-46A2-A15D-4BCD6771C741}" dt="2022-02-26T08:09:28.217" v="153"/>
          <ac:grpSpMkLst>
            <pc:docMk/>
            <pc:sldMk cId="4144807968" sldId="383"/>
            <ac:grpSpMk id="133" creationId="{62E9643C-BA06-45D8-B540-6471FDEC0B92}"/>
          </ac:grpSpMkLst>
        </pc:grpChg>
        <pc:grpChg chg="del mod">
          <ac:chgData name="Li Boxi" userId="8268128b7b4c549d" providerId="LiveId" clId="{D96CAAA3-0345-46A2-A15D-4BCD6771C741}" dt="2022-02-26T08:09:28.217" v="153"/>
          <ac:grpSpMkLst>
            <pc:docMk/>
            <pc:sldMk cId="4144807968" sldId="383"/>
            <ac:grpSpMk id="134" creationId="{8B84239D-2558-44AE-9DC8-04E0CA5D7B87}"/>
          </ac:grpSpMkLst>
        </pc:grpChg>
        <pc:grpChg chg="mod">
          <ac:chgData name="Li Boxi" userId="8268128b7b4c549d" providerId="LiveId" clId="{D96CAAA3-0345-46A2-A15D-4BCD6771C741}" dt="2022-02-26T08:09:27.224" v="150"/>
          <ac:grpSpMkLst>
            <pc:docMk/>
            <pc:sldMk cId="4144807968" sldId="383"/>
            <ac:grpSpMk id="136" creationId="{2A00D433-03AF-46AF-9476-49DBD7E78229}"/>
          </ac:grpSpMkLst>
        </pc:grpChg>
        <pc:grpChg chg="mod">
          <ac:chgData name="Li Boxi" userId="8268128b7b4c549d" providerId="LiveId" clId="{D96CAAA3-0345-46A2-A15D-4BCD6771C741}" dt="2022-02-26T08:09:28.217" v="153"/>
          <ac:grpSpMkLst>
            <pc:docMk/>
            <pc:sldMk cId="4144807968" sldId="383"/>
            <ac:grpSpMk id="139" creationId="{E45B3225-8237-46FB-A0AA-4F885B967388}"/>
          </ac:grpSpMkLst>
        </pc:grpChg>
        <pc:grpChg chg="mod">
          <ac:chgData name="Li Boxi" userId="8268128b7b4c549d" providerId="LiveId" clId="{D96CAAA3-0345-46A2-A15D-4BCD6771C741}" dt="2022-02-26T08:09:39.465" v="157"/>
          <ac:grpSpMkLst>
            <pc:docMk/>
            <pc:sldMk cId="4144807968" sldId="383"/>
            <ac:grpSpMk id="143" creationId="{2248CF1D-B13C-4EED-9F60-F9B7D054E35C}"/>
          </ac:grpSpMkLst>
        </pc:grpChg>
        <pc:grpChg chg="del mod">
          <ac:chgData name="Li Boxi" userId="8268128b7b4c549d" providerId="LiveId" clId="{D96CAAA3-0345-46A2-A15D-4BCD6771C741}" dt="2022-02-26T08:09:50.947" v="167"/>
          <ac:grpSpMkLst>
            <pc:docMk/>
            <pc:sldMk cId="4144807968" sldId="383"/>
            <ac:grpSpMk id="147" creationId="{7E41C300-4249-4C95-9A99-A363E036E572}"/>
          </ac:grpSpMkLst>
        </pc:grpChg>
        <pc:grpChg chg="del mod">
          <ac:chgData name="Li Boxi" userId="8268128b7b4c549d" providerId="LiveId" clId="{D96CAAA3-0345-46A2-A15D-4BCD6771C741}" dt="2022-02-26T08:10:00.185" v="179"/>
          <ac:grpSpMkLst>
            <pc:docMk/>
            <pc:sldMk cId="4144807968" sldId="383"/>
            <ac:grpSpMk id="153" creationId="{EACF7FA2-A2C9-4CC8-A1BC-7636BC28BE3A}"/>
          </ac:grpSpMkLst>
        </pc:grpChg>
        <pc:grpChg chg="del mod">
          <ac:chgData name="Li Boxi" userId="8268128b7b4c549d" providerId="LiveId" clId="{D96CAAA3-0345-46A2-A15D-4BCD6771C741}" dt="2022-02-26T08:10:00.185" v="179"/>
          <ac:grpSpMkLst>
            <pc:docMk/>
            <pc:sldMk cId="4144807968" sldId="383"/>
            <ac:grpSpMk id="154" creationId="{39462D71-2C08-43E7-AF07-1ADBFA9E2E14}"/>
          </ac:grpSpMkLst>
        </pc:grpChg>
        <pc:grpChg chg="del mod">
          <ac:chgData name="Li Boxi" userId="8268128b7b4c549d" providerId="LiveId" clId="{D96CAAA3-0345-46A2-A15D-4BCD6771C741}" dt="2022-02-26T08:10:00.185" v="179"/>
          <ac:grpSpMkLst>
            <pc:docMk/>
            <pc:sldMk cId="4144807968" sldId="383"/>
            <ac:grpSpMk id="157" creationId="{F055F448-6FB3-484A-B0C4-7156F1C76B1A}"/>
          </ac:grpSpMkLst>
        </pc:grpChg>
        <pc:grpChg chg="mod">
          <ac:chgData name="Li Boxi" userId="8268128b7b4c549d" providerId="LiveId" clId="{D96CAAA3-0345-46A2-A15D-4BCD6771C741}" dt="2022-02-26T08:10:00.185" v="179"/>
          <ac:grpSpMkLst>
            <pc:docMk/>
            <pc:sldMk cId="4144807968" sldId="383"/>
            <ac:grpSpMk id="166" creationId="{1C5DE76B-E8A1-47CF-9C02-4924CEC930B3}"/>
          </ac:grpSpMkLst>
        </pc:grpChg>
        <pc:grpChg chg="mod">
          <ac:chgData name="Li Boxi" userId="8268128b7b4c549d" providerId="LiveId" clId="{D96CAAA3-0345-46A2-A15D-4BCD6771C741}" dt="2022-02-26T08:10:00.185" v="179"/>
          <ac:grpSpMkLst>
            <pc:docMk/>
            <pc:sldMk cId="4144807968" sldId="383"/>
            <ac:grpSpMk id="167" creationId="{E567B327-17D2-455B-9ADB-7A56B60B882E}"/>
          </ac:grpSpMkLst>
        </pc:grpChg>
        <pc:inkChg chg="add del">
          <ac:chgData name="Li Boxi" userId="8268128b7b4c549d" providerId="LiveId" clId="{D96CAAA3-0345-46A2-A15D-4BCD6771C741}" dt="2022-02-26T08:05:11.424" v="23"/>
          <ac:inkMkLst>
            <pc:docMk/>
            <pc:sldMk cId="4144807968" sldId="383"/>
            <ac:inkMk id="5" creationId="{73A20F45-3CF5-4FB1-A941-3C38A2BBD9B0}"/>
          </ac:inkMkLst>
        </pc:inkChg>
        <pc:inkChg chg="add mod">
          <ac:chgData name="Li Boxi" userId="8268128b7b4c549d" providerId="LiveId" clId="{D96CAAA3-0345-46A2-A15D-4BCD6771C741}" dt="2022-02-26T08:09:06.193" v="130"/>
          <ac:inkMkLst>
            <pc:docMk/>
            <pc:sldMk cId="4144807968" sldId="383"/>
            <ac:inkMk id="6" creationId="{E34CD991-C3F9-4D47-A689-A14B511340C6}"/>
          </ac:inkMkLst>
        </pc:inkChg>
        <pc:inkChg chg="add mod">
          <ac:chgData name="Li Boxi" userId="8268128b7b4c549d" providerId="LiveId" clId="{D96CAAA3-0345-46A2-A15D-4BCD6771C741}" dt="2022-02-26T08:09:06.193" v="130"/>
          <ac:inkMkLst>
            <pc:docMk/>
            <pc:sldMk cId="4144807968" sldId="383"/>
            <ac:inkMk id="7" creationId="{BBE69318-0D70-40A5-BEED-F006268A7802}"/>
          </ac:inkMkLst>
        </pc:inkChg>
        <pc:inkChg chg="add mod">
          <ac:chgData name="Li Boxi" userId="8268128b7b4c549d" providerId="LiveId" clId="{D96CAAA3-0345-46A2-A15D-4BCD6771C741}" dt="2022-02-26T08:09:06.193" v="130"/>
          <ac:inkMkLst>
            <pc:docMk/>
            <pc:sldMk cId="4144807968" sldId="383"/>
            <ac:inkMk id="9" creationId="{27DEAE0B-0C37-4E3F-8FD3-B30DD6E8255D}"/>
          </ac:inkMkLst>
        </pc:inkChg>
        <pc:inkChg chg="add mod">
          <ac:chgData name="Li Boxi" userId="8268128b7b4c549d" providerId="LiveId" clId="{D96CAAA3-0345-46A2-A15D-4BCD6771C741}" dt="2022-02-26T08:09:06.193" v="130"/>
          <ac:inkMkLst>
            <pc:docMk/>
            <pc:sldMk cId="4144807968" sldId="383"/>
            <ac:inkMk id="11" creationId="{AC033976-E180-404A-8440-0E6111AEED25}"/>
          </ac:inkMkLst>
        </pc:inkChg>
        <pc:inkChg chg="add mod">
          <ac:chgData name="Li Boxi" userId="8268128b7b4c549d" providerId="LiveId" clId="{D96CAAA3-0345-46A2-A15D-4BCD6771C741}" dt="2022-02-26T08:09:06.193" v="130"/>
          <ac:inkMkLst>
            <pc:docMk/>
            <pc:sldMk cId="4144807968" sldId="383"/>
            <ac:inkMk id="12" creationId="{B3DF09A0-585E-4140-8E19-0C1932D6D47F}"/>
          </ac:inkMkLst>
        </pc:inkChg>
        <pc:inkChg chg="add mod">
          <ac:chgData name="Li Boxi" userId="8268128b7b4c549d" providerId="LiveId" clId="{D96CAAA3-0345-46A2-A15D-4BCD6771C741}" dt="2022-02-26T08:09:06.193" v="130"/>
          <ac:inkMkLst>
            <pc:docMk/>
            <pc:sldMk cId="4144807968" sldId="383"/>
            <ac:inkMk id="13" creationId="{C954C6F4-1CF1-4F69-B7B9-2CC7B012379D}"/>
          </ac:inkMkLst>
        </pc:inkChg>
        <pc:inkChg chg="add mod">
          <ac:chgData name="Li Boxi" userId="8268128b7b4c549d" providerId="LiveId" clId="{D96CAAA3-0345-46A2-A15D-4BCD6771C741}" dt="2022-02-26T08:09:06.193" v="130"/>
          <ac:inkMkLst>
            <pc:docMk/>
            <pc:sldMk cId="4144807968" sldId="383"/>
            <ac:inkMk id="14" creationId="{B56EFB67-5BD1-4C86-A9AD-AA28A84AE517}"/>
          </ac:inkMkLst>
        </pc:inkChg>
        <pc:inkChg chg="add mod">
          <ac:chgData name="Li Boxi" userId="8268128b7b4c549d" providerId="LiveId" clId="{D96CAAA3-0345-46A2-A15D-4BCD6771C741}" dt="2022-02-26T08:09:06.193" v="130"/>
          <ac:inkMkLst>
            <pc:docMk/>
            <pc:sldMk cId="4144807968" sldId="383"/>
            <ac:inkMk id="15" creationId="{46187701-407B-4E4C-A413-565CE8658500}"/>
          </ac:inkMkLst>
        </pc:inkChg>
        <pc:inkChg chg="add mod">
          <ac:chgData name="Li Boxi" userId="8268128b7b4c549d" providerId="LiveId" clId="{D96CAAA3-0345-46A2-A15D-4BCD6771C741}" dt="2022-02-26T08:09:06.193" v="130"/>
          <ac:inkMkLst>
            <pc:docMk/>
            <pc:sldMk cId="4144807968" sldId="383"/>
            <ac:inkMk id="16" creationId="{03815417-6C64-4E73-8551-D77EF9E2EAD2}"/>
          </ac:inkMkLst>
        </pc:inkChg>
        <pc:inkChg chg="add mod">
          <ac:chgData name="Li Boxi" userId="8268128b7b4c549d" providerId="LiveId" clId="{D96CAAA3-0345-46A2-A15D-4BCD6771C741}" dt="2022-02-26T08:09:06.193" v="130"/>
          <ac:inkMkLst>
            <pc:docMk/>
            <pc:sldMk cId="4144807968" sldId="383"/>
            <ac:inkMk id="17" creationId="{B3ECDFE4-3386-4FC1-A013-AB1192D37B25}"/>
          </ac:inkMkLst>
        </pc:inkChg>
        <pc:inkChg chg="add mod">
          <ac:chgData name="Li Boxi" userId="8268128b7b4c549d" providerId="LiveId" clId="{D96CAAA3-0345-46A2-A15D-4BCD6771C741}" dt="2022-02-26T08:09:06.193" v="130"/>
          <ac:inkMkLst>
            <pc:docMk/>
            <pc:sldMk cId="4144807968" sldId="383"/>
            <ac:inkMk id="20" creationId="{BE15EF0A-AE98-4993-8B08-4D34B46C5C1F}"/>
          </ac:inkMkLst>
        </pc:inkChg>
        <pc:inkChg chg="add mod">
          <ac:chgData name="Li Boxi" userId="8268128b7b4c549d" providerId="LiveId" clId="{D96CAAA3-0345-46A2-A15D-4BCD6771C741}" dt="2022-02-26T08:09:06.193" v="130"/>
          <ac:inkMkLst>
            <pc:docMk/>
            <pc:sldMk cId="4144807968" sldId="383"/>
            <ac:inkMk id="21" creationId="{8C8AE4C0-D8F1-4AED-8916-A01E3CA141B2}"/>
          </ac:inkMkLst>
        </pc:inkChg>
        <pc:inkChg chg="add mod">
          <ac:chgData name="Li Boxi" userId="8268128b7b4c549d" providerId="LiveId" clId="{D96CAAA3-0345-46A2-A15D-4BCD6771C741}" dt="2022-02-26T08:09:06.193" v="130"/>
          <ac:inkMkLst>
            <pc:docMk/>
            <pc:sldMk cId="4144807968" sldId="383"/>
            <ac:inkMk id="22" creationId="{9B6D31E0-1654-444C-8E7C-806A822592A9}"/>
          </ac:inkMkLst>
        </pc:inkChg>
        <pc:inkChg chg="add mod">
          <ac:chgData name="Li Boxi" userId="8268128b7b4c549d" providerId="LiveId" clId="{D96CAAA3-0345-46A2-A15D-4BCD6771C741}" dt="2022-02-26T08:09:06.193" v="130"/>
          <ac:inkMkLst>
            <pc:docMk/>
            <pc:sldMk cId="4144807968" sldId="383"/>
            <ac:inkMk id="23" creationId="{A2C1F687-C30C-46E8-B081-92F13C06CA43}"/>
          </ac:inkMkLst>
        </pc:inkChg>
        <pc:inkChg chg="add mod">
          <ac:chgData name="Li Boxi" userId="8268128b7b4c549d" providerId="LiveId" clId="{D96CAAA3-0345-46A2-A15D-4BCD6771C741}" dt="2022-02-26T08:08:57.860" v="127"/>
          <ac:inkMkLst>
            <pc:docMk/>
            <pc:sldMk cId="4144807968" sldId="383"/>
            <ac:inkMk id="25" creationId="{89110C7F-A327-4E6E-9FD8-CEA72C222C50}"/>
          </ac:inkMkLst>
        </pc:inkChg>
        <pc:inkChg chg="add mod">
          <ac:chgData name="Li Boxi" userId="8268128b7b4c549d" providerId="LiveId" clId="{D96CAAA3-0345-46A2-A15D-4BCD6771C741}" dt="2022-02-26T08:08:57.860" v="127"/>
          <ac:inkMkLst>
            <pc:docMk/>
            <pc:sldMk cId="4144807968" sldId="383"/>
            <ac:inkMk id="26" creationId="{10A0ECFF-7D57-42CF-B267-98DD91FD536A}"/>
          </ac:inkMkLst>
        </pc:inkChg>
        <pc:inkChg chg="add mod">
          <ac:chgData name="Li Boxi" userId="8268128b7b4c549d" providerId="LiveId" clId="{D96CAAA3-0345-46A2-A15D-4BCD6771C741}" dt="2022-02-26T08:08:57.860" v="127"/>
          <ac:inkMkLst>
            <pc:docMk/>
            <pc:sldMk cId="4144807968" sldId="383"/>
            <ac:inkMk id="27" creationId="{FCC8B6BF-0A8F-4E8C-88EC-3FD02A3F44C2}"/>
          </ac:inkMkLst>
        </pc:inkChg>
        <pc:inkChg chg="add mod">
          <ac:chgData name="Li Boxi" userId="8268128b7b4c549d" providerId="LiveId" clId="{D96CAAA3-0345-46A2-A15D-4BCD6771C741}" dt="2022-02-26T08:08:57.860" v="127"/>
          <ac:inkMkLst>
            <pc:docMk/>
            <pc:sldMk cId="4144807968" sldId="383"/>
            <ac:inkMk id="29" creationId="{2177C087-7DDF-4BAD-86B5-E6DF21D9D3AD}"/>
          </ac:inkMkLst>
        </pc:inkChg>
        <pc:inkChg chg="add mod">
          <ac:chgData name="Li Boxi" userId="8268128b7b4c549d" providerId="LiveId" clId="{D96CAAA3-0345-46A2-A15D-4BCD6771C741}" dt="2022-02-26T08:08:57.860" v="127"/>
          <ac:inkMkLst>
            <pc:docMk/>
            <pc:sldMk cId="4144807968" sldId="383"/>
            <ac:inkMk id="30" creationId="{8BA5740F-96B0-4764-B1A3-0C28981A0686}"/>
          </ac:inkMkLst>
        </pc:inkChg>
        <pc:inkChg chg="add mod">
          <ac:chgData name="Li Boxi" userId="8268128b7b4c549d" providerId="LiveId" clId="{D96CAAA3-0345-46A2-A15D-4BCD6771C741}" dt="2022-02-26T08:08:57.860" v="127"/>
          <ac:inkMkLst>
            <pc:docMk/>
            <pc:sldMk cId="4144807968" sldId="383"/>
            <ac:inkMk id="31" creationId="{2AB6459C-F336-46B1-8C76-298A8C06B29E}"/>
          </ac:inkMkLst>
        </pc:inkChg>
        <pc:inkChg chg="add mod">
          <ac:chgData name="Li Boxi" userId="8268128b7b4c549d" providerId="LiveId" clId="{D96CAAA3-0345-46A2-A15D-4BCD6771C741}" dt="2022-02-26T08:08:57.860" v="127"/>
          <ac:inkMkLst>
            <pc:docMk/>
            <pc:sldMk cId="4144807968" sldId="383"/>
            <ac:inkMk id="32" creationId="{60E3254C-2C07-4D6C-976A-D4AC6F462B04}"/>
          </ac:inkMkLst>
        </pc:inkChg>
        <pc:inkChg chg="add mod">
          <ac:chgData name="Li Boxi" userId="8268128b7b4c549d" providerId="LiveId" clId="{D96CAAA3-0345-46A2-A15D-4BCD6771C741}" dt="2022-02-26T08:08:57.860" v="127"/>
          <ac:inkMkLst>
            <pc:docMk/>
            <pc:sldMk cId="4144807968" sldId="383"/>
            <ac:inkMk id="34" creationId="{ABE989E8-1C68-44B2-A529-1990C71FA216}"/>
          </ac:inkMkLst>
        </pc:inkChg>
        <pc:inkChg chg="add mod">
          <ac:chgData name="Li Boxi" userId="8268128b7b4c549d" providerId="LiveId" clId="{D96CAAA3-0345-46A2-A15D-4BCD6771C741}" dt="2022-02-26T08:08:57.860" v="127"/>
          <ac:inkMkLst>
            <pc:docMk/>
            <pc:sldMk cId="4144807968" sldId="383"/>
            <ac:inkMk id="35" creationId="{68063258-C583-445D-A236-182ADDB84C8B}"/>
          </ac:inkMkLst>
        </pc:inkChg>
        <pc:inkChg chg="add mod">
          <ac:chgData name="Li Boxi" userId="8268128b7b4c549d" providerId="LiveId" clId="{D96CAAA3-0345-46A2-A15D-4BCD6771C741}" dt="2022-02-26T08:08:57.860" v="127"/>
          <ac:inkMkLst>
            <pc:docMk/>
            <pc:sldMk cId="4144807968" sldId="383"/>
            <ac:inkMk id="36" creationId="{5948E6B2-178C-45C7-B103-BF9EE1FD2E7F}"/>
          </ac:inkMkLst>
        </pc:inkChg>
        <pc:inkChg chg="add mod">
          <ac:chgData name="Li Boxi" userId="8268128b7b4c549d" providerId="LiveId" clId="{D96CAAA3-0345-46A2-A15D-4BCD6771C741}" dt="2022-02-26T08:08:57.860" v="127"/>
          <ac:inkMkLst>
            <pc:docMk/>
            <pc:sldMk cId="4144807968" sldId="383"/>
            <ac:inkMk id="37" creationId="{DEB90400-83F6-4FC9-87A2-E782E7F3ED6E}"/>
          </ac:inkMkLst>
        </pc:inkChg>
        <pc:inkChg chg="add mod">
          <ac:chgData name="Li Boxi" userId="8268128b7b4c549d" providerId="LiveId" clId="{D96CAAA3-0345-46A2-A15D-4BCD6771C741}" dt="2022-02-26T08:08:57.860" v="127"/>
          <ac:inkMkLst>
            <pc:docMk/>
            <pc:sldMk cId="4144807968" sldId="383"/>
            <ac:inkMk id="38" creationId="{A15B13A2-7E06-4F91-BAEB-DAA593962410}"/>
          </ac:inkMkLst>
        </pc:inkChg>
        <pc:inkChg chg="add mod">
          <ac:chgData name="Li Boxi" userId="8268128b7b4c549d" providerId="LiveId" clId="{D96CAAA3-0345-46A2-A15D-4BCD6771C741}" dt="2022-02-26T08:08:57.860" v="127"/>
          <ac:inkMkLst>
            <pc:docMk/>
            <pc:sldMk cId="4144807968" sldId="383"/>
            <ac:inkMk id="39" creationId="{BEFCF28B-17E3-42E3-9E11-EB5D4BDCBEEF}"/>
          </ac:inkMkLst>
        </pc:inkChg>
        <pc:inkChg chg="add mod">
          <ac:chgData name="Li Boxi" userId="8268128b7b4c549d" providerId="LiveId" clId="{D96CAAA3-0345-46A2-A15D-4BCD6771C741}" dt="2022-02-26T08:08:57.860" v="127"/>
          <ac:inkMkLst>
            <pc:docMk/>
            <pc:sldMk cId="4144807968" sldId="383"/>
            <ac:inkMk id="41" creationId="{85857974-D8C6-4EC1-819F-496331F77C93}"/>
          </ac:inkMkLst>
        </pc:inkChg>
        <pc:inkChg chg="add">
          <ac:chgData name="Li Boxi" userId="8268128b7b4c549d" providerId="LiveId" clId="{D96CAAA3-0345-46A2-A15D-4BCD6771C741}" dt="2022-02-26T08:06:01.782" v="59" actId="9405"/>
          <ac:inkMkLst>
            <pc:docMk/>
            <pc:sldMk cId="4144807968" sldId="383"/>
            <ac:inkMk id="42" creationId="{447EA00E-DB65-403F-B49A-7D0A8D28D162}"/>
          </ac:inkMkLst>
        </pc:inkChg>
        <pc:inkChg chg="add mod">
          <ac:chgData name="Li Boxi" userId="8268128b7b4c549d" providerId="LiveId" clId="{D96CAAA3-0345-46A2-A15D-4BCD6771C741}" dt="2022-02-26T08:09:06.193" v="130"/>
          <ac:inkMkLst>
            <pc:docMk/>
            <pc:sldMk cId="4144807968" sldId="383"/>
            <ac:inkMk id="44" creationId="{F7F6799F-7AE2-474F-B9CB-4CF3F4F89390}"/>
          </ac:inkMkLst>
        </pc:inkChg>
        <pc:inkChg chg="add mod">
          <ac:chgData name="Li Boxi" userId="8268128b7b4c549d" providerId="LiveId" clId="{D96CAAA3-0345-46A2-A15D-4BCD6771C741}" dt="2022-02-26T08:09:06.193" v="130"/>
          <ac:inkMkLst>
            <pc:docMk/>
            <pc:sldMk cId="4144807968" sldId="383"/>
            <ac:inkMk id="45" creationId="{71ED7108-8AF8-474E-AAB1-C32D077FC54D}"/>
          </ac:inkMkLst>
        </pc:inkChg>
        <pc:inkChg chg="add mod">
          <ac:chgData name="Li Boxi" userId="8268128b7b4c549d" providerId="LiveId" clId="{D96CAAA3-0345-46A2-A15D-4BCD6771C741}" dt="2022-02-26T08:09:06.193" v="130"/>
          <ac:inkMkLst>
            <pc:docMk/>
            <pc:sldMk cId="4144807968" sldId="383"/>
            <ac:inkMk id="47" creationId="{D4C18B44-709E-4F8C-87F7-831A675C4058}"/>
          </ac:inkMkLst>
        </pc:inkChg>
        <pc:inkChg chg="add mod">
          <ac:chgData name="Li Boxi" userId="8268128b7b4c549d" providerId="LiveId" clId="{D96CAAA3-0345-46A2-A15D-4BCD6771C741}" dt="2022-02-26T08:09:06.193" v="130"/>
          <ac:inkMkLst>
            <pc:docMk/>
            <pc:sldMk cId="4144807968" sldId="383"/>
            <ac:inkMk id="48" creationId="{912DB389-7C40-47ED-9FD0-BC91B60B56B0}"/>
          </ac:inkMkLst>
        </pc:inkChg>
        <pc:inkChg chg="add mod">
          <ac:chgData name="Li Boxi" userId="8268128b7b4c549d" providerId="LiveId" clId="{D96CAAA3-0345-46A2-A15D-4BCD6771C741}" dt="2022-02-26T08:06:19.311" v="73"/>
          <ac:inkMkLst>
            <pc:docMk/>
            <pc:sldMk cId="4144807968" sldId="383"/>
            <ac:inkMk id="50" creationId="{43C10C5D-1DDA-4489-B127-11B39B1D50A4}"/>
          </ac:inkMkLst>
        </pc:inkChg>
        <pc:inkChg chg="add mod">
          <ac:chgData name="Li Boxi" userId="8268128b7b4c549d" providerId="LiveId" clId="{D96CAAA3-0345-46A2-A15D-4BCD6771C741}" dt="2022-02-26T08:06:19.311" v="73"/>
          <ac:inkMkLst>
            <pc:docMk/>
            <pc:sldMk cId="4144807968" sldId="383"/>
            <ac:inkMk id="51" creationId="{41137018-6955-4B68-9954-8127CC5DFC44}"/>
          </ac:inkMkLst>
        </pc:inkChg>
        <pc:inkChg chg="add mod">
          <ac:chgData name="Li Boxi" userId="8268128b7b4c549d" providerId="LiveId" clId="{D96CAAA3-0345-46A2-A15D-4BCD6771C741}" dt="2022-02-26T08:06:19.311" v="73"/>
          <ac:inkMkLst>
            <pc:docMk/>
            <pc:sldMk cId="4144807968" sldId="383"/>
            <ac:inkMk id="52" creationId="{EC748796-8D52-4EB6-BC2A-9A26214FCE87}"/>
          </ac:inkMkLst>
        </pc:inkChg>
        <pc:inkChg chg="add mod">
          <ac:chgData name="Li Boxi" userId="8268128b7b4c549d" providerId="LiveId" clId="{D96CAAA3-0345-46A2-A15D-4BCD6771C741}" dt="2022-02-26T08:06:19.311" v="73"/>
          <ac:inkMkLst>
            <pc:docMk/>
            <pc:sldMk cId="4144807968" sldId="383"/>
            <ac:inkMk id="53" creationId="{3CC759BC-C33F-450D-9C19-1835BDAB0FB4}"/>
          </ac:inkMkLst>
        </pc:inkChg>
        <pc:inkChg chg="add mod">
          <ac:chgData name="Li Boxi" userId="8268128b7b4c549d" providerId="LiveId" clId="{D96CAAA3-0345-46A2-A15D-4BCD6771C741}" dt="2022-02-26T08:06:19.311" v="73"/>
          <ac:inkMkLst>
            <pc:docMk/>
            <pc:sldMk cId="4144807968" sldId="383"/>
            <ac:inkMk id="54" creationId="{C9CF5B29-05E0-481F-9638-214B169BEA18}"/>
          </ac:inkMkLst>
        </pc:inkChg>
        <pc:inkChg chg="add mod">
          <ac:chgData name="Li Boxi" userId="8268128b7b4c549d" providerId="LiveId" clId="{D96CAAA3-0345-46A2-A15D-4BCD6771C741}" dt="2022-02-26T08:06:19.311" v="73"/>
          <ac:inkMkLst>
            <pc:docMk/>
            <pc:sldMk cId="4144807968" sldId="383"/>
            <ac:inkMk id="55" creationId="{9F9ABD46-22FE-490F-9224-69291F5E7F8D}"/>
          </ac:inkMkLst>
        </pc:inkChg>
        <pc:inkChg chg="add mod">
          <ac:chgData name="Li Boxi" userId="8268128b7b4c549d" providerId="LiveId" clId="{D96CAAA3-0345-46A2-A15D-4BCD6771C741}" dt="2022-02-26T08:08:09.935" v="96"/>
          <ac:inkMkLst>
            <pc:docMk/>
            <pc:sldMk cId="4144807968" sldId="383"/>
            <ac:inkMk id="59" creationId="{59882955-02CE-4676-A904-6B0C78317313}"/>
          </ac:inkMkLst>
        </pc:inkChg>
        <pc:inkChg chg="add mod">
          <ac:chgData name="Li Boxi" userId="8268128b7b4c549d" providerId="LiveId" clId="{D96CAAA3-0345-46A2-A15D-4BCD6771C741}" dt="2022-02-26T08:08:09.935" v="96"/>
          <ac:inkMkLst>
            <pc:docMk/>
            <pc:sldMk cId="4144807968" sldId="383"/>
            <ac:inkMk id="60" creationId="{0756C0B4-6302-4008-84AB-0A1A2BE55722}"/>
          </ac:inkMkLst>
        </pc:inkChg>
        <pc:inkChg chg="add mod">
          <ac:chgData name="Li Boxi" userId="8268128b7b4c549d" providerId="LiveId" clId="{D96CAAA3-0345-46A2-A15D-4BCD6771C741}" dt="2022-02-26T08:08:09.935" v="96"/>
          <ac:inkMkLst>
            <pc:docMk/>
            <pc:sldMk cId="4144807968" sldId="383"/>
            <ac:inkMk id="61" creationId="{9164716C-F463-41A7-B5D1-1EC0F96BEB19}"/>
          </ac:inkMkLst>
        </pc:inkChg>
        <pc:inkChg chg="add mod">
          <ac:chgData name="Li Boxi" userId="8268128b7b4c549d" providerId="LiveId" clId="{D96CAAA3-0345-46A2-A15D-4BCD6771C741}" dt="2022-02-26T08:07:16.450" v="81"/>
          <ac:inkMkLst>
            <pc:docMk/>
            <pc:sldMk cId="4144807968" sldId="383"/>
            <ac:inkMk id="63" creationId="{1316914D-5AE4-4DBE-AFCF-12A3EE42E694}"/>
          </ac:inkMkLst>
        </pc:inkChg>
        <pc:inkChg chg="add mod">
          <ac:chgData name="Li Boxi" userId="8268128b7b4c549d" providerId="LiveId" clId="{D96CAAA3-0345-46A2-A15D-4BCD6771C741}" dt="2022-02-26T08:07:16.450" v="81"/>
          <ac:inkMkLst>
            <pc:docMk/>
            <pc:sldMk cId="4144807968" sldId="383"/>
            <ac:inkMk id="64" creationId="{833C5A1C-6EEF-47F4-865B-198DA9416AF7}"/>
          </ac:inkMkLst>
        </pc:inkChg>
        <pc:inkChg chg="add mod">
          <ac:chgData name="Li Boxi" userId="8268128b7b4c549d" providerId="LiveId" clId="{D96CAAA3-0345-46A2-A15D-4BCD6771C741}" dt="2022-02-26T08:07:16.450" v="81"/>
          <ac:inkMkLst>
            <pc:docMk/>
            <pc:sldMk cId="4144807968" sldId="383"/>
            <ac:inkMk id="65" creationId="{78D4DCEC-F8A0-4A98-BA45-E3517D5036F4}"/>
          </ac:inkMkLst>
        </pc:inkChg>
        <pc:inkChg chg="add mod">
          <ac:chgData name="Li Boxi" userId="8268128b7b4c549d" providerId="LiveId" clId="{D96CAAA3-0345-46A2-A15D-4BCD6771C741}" dt="2022-02-26T08:08:09.935" v="96"/>
          <ac:inkMkLst>
            <pc:docMk/>
            <pc:sldMk cId="4144807968" sldId="383"/>
            <ac:inkMk id="67" creationId="{F787CB12-5D2B-43C6-8980-53EA4DC32977}"/>
          </ac:inkMkLst>
        </pc:inkChg>
        <pc:inkChg chg="add mod">
          <ac:chgData name="Li Boxi" userId="8268128b7b4c549d" providerId="LiveId" clId="{D96CAAA3-0345-46A2-A15D-4BCD6771C741}" dt="2022-02-26T08:08:09.935" v="96"/>
          <ac:inkMkLst>
            <pc:docMk/>
            <pc:sldMk cId="4144807968" sldId="383"/>
            <ac:inkMk id="68" creationId="{32FBF73D-ECDD-404A-8486-C238F04A9A1C}"/>
          </ac:inkMkLst>
        </pc:inkChg>
        <pc:inkChg chg="add mod">
          <ac:chgData name="Li Boxi" userId="8268128b7b4c549d" providerId="LiveId" clId="{D96CAAA3-0345-46A2-A15D-4BCD6771C741}" dt="2022-02-26T08:08:09.935" v="96"/>
          <ac:inkMkLst>
            <pc:docMk/>
            <pc:sldMk cId="4144807968" sldId="383"/>
            <ac:inkMk id="69" creationId="{5A5B808D-6E9F-46A2-97AD-8329454096BD}"/>
          </ac:inkMkLst>
        </pc:inkChg>
        <pc:inkChg chg="add mod">
          <ac:chgData name="Li Boxi" userId="8268128b7b4c549d" providerId="LiveId" clId="{D96CAAA3-0345-46A2-A15D-4BCD6771C741}" dt="2022-02-26T08:08:09.935" v="96"/>
          <ac:inkMkLst>
            <pc:docMk/>
            <pc:sldMk cId="4144807968" sldId="383"/>
            <ac:inkMk id="70" creationId="{8756EA9E-87F8-4576-BFDF-EC2A1F85FA58}"/>
          </ac:inkMkLst>
        </pc:inkChg>
        <pc:inkChg chg="add mod">
          <ac:chgData name="Li Boxi" userId="8268128b7b4c549d" providerId="LiveId" clId="{D96CAAA3-0345-46A2-A15D-4BCD6771C741}" dt="2022-02-26T08:08:09.935" v="96"/>
          <ac:inkMkLst>
            <pc:docMk/>
            <pc:sldMk cId="4144807968" sldId="383"/>
            <ac:inkMk id="71" creationId="{A3278470-871D-4C9F-8C53-F9A63B640700}"/>
          </ac:inkMkLst>
        </pc:inkChg>
        <pc:inkChg chg="add mod">
          <ac:chgData name="Li Boxi" userId="8268128b7b4c549d" providerId="LiveId" clId="{D96CAAA3-0345-46A2-A15D-4BCD6771C741}" dt="2022-02-26T08:08:09.935" v="96"/>
          <ac:inkMkLst>
            <pc:docMk/>
            <pc:sldMk cId="4144807968" sldId="383"/>
            <ac:inkMk id="74" creationId="{478520D5-D197-4C9B-9223-812C8D65F335}"/>
          </ac:inkMkLst>
        </pc:inkChg>
        <pc:inkChg chg="add del">
          <ac:chgData name="Li Boxi" userId="8268128b7b4c549d" providerId="LiveId" clId="{D96CAAA3-0345-46A2-A15D-4BCD6771C741}" dt="2022-02-26T08:07:22.770" v="90"/>
          <ac:inkMkLst>
            <pc:docMk/>
            <pc:sldMk cId="4144807968" sldId="383"/>
            <ac:inkMk id="75" creationId="{F1A7C8E2-FB4F-43D9-AD43-A8BABE994EE4}"/>
          </ac:inkMkLst>
        </pc:inkChg>
        <pc:inkChg chg="add mod">
          <ac:chgData name="Li Boxi" userId="8268128b7b4c549d" providerId="LiveId" clId="{D96CAAA3-0345-46A2-A15D-4BCD6771C741}" dt="2022-02-26T08:09:06.193" v="130"/>
          <ac:inkMkLst>
            <pc:docMk/>
            <pc:sldMk cId="4144807968" sldId="383"/>
            <ac:inkMk id="76" creationId="{F5EE736E-5D7A-4552-8407-6785FC248A1F}"/>
          </ac:inkMkLst>
        </pc:inkChg>
        <pc:inkChg chg="add mod">
          <ac:chgData name="Li Boxi" userId="8268128b7b4c549d" providerId="LiveId" clId="{D96CAAA3-0345-46A2-A15D-4BCD6771C741}" dt="2022-02-26T08:09:06.193" v="130"/>
          <ac:inkMkLst>
            <pc:docMk/>
            <pc:sldMk cId="4144807968" sldId="383"/>
            <ac:inkMk id="77" creationId="{FD9D9BF5-8667-44A3-87AB-591B2A335FEE}"/>
          </ac:inkMkLst>
        </pc:inkChg>
        <pc:inkChg chg="add mod">
          <ac:chgData name="Li Boxi" userId="8268128b7b4c549d" providerId="LiveId" clId="{D96CAAA3-0345-46A2-A15D-4BCD6771C741}" dt="2022-02-26T08:09:06.193" v="130"/>
          <ac:inkMkLst>
            <pc:docMk/>
            <pc:sldMk cId="4144807968" sldId="383"/>
            <ac:inkMk id="78" creationId="{448FBD22-2437-4EC7-BBA4-1536EC64A8FA}"/>
          </ac:inkMkLst>
        </pc:inkChg>
        <pc:inkChg chg="add mod">
          <ac:chgData name="Li Boxi" userId="8268128b7b4c549d" providerId="LiveId" clId="{D96CAAA3-0345-46A2-A15D-4BCD6771C741}" dt="2022-02-26T08:08:09.935" v="96"/>
          <ac:inkMkLst>
            <pc:docMk/>
            <pc:sldMk cId="4144807968" sldId="383"/>
            <ac:inkMk id="80" creationId="{7C867014-C0FC-4FDF-BB4F-A3DBCBC50033}"/>
          </ac:inkMkLst>
        </pc:inkChg>
        <pc:inkChg chg="add mod">
          <ac:chgData name="Li Boxi" userId="8268128b7b4c549d" providerId="LiveId" clId="{D96CAAA3-0345-46A2-A15D-4BCD6771C741}" dt="2022-02-26T08:08:43.014" v="118"/>
          <ac:inkMkLst>
            <pc:docMk/>
            <pc:sldMk cId="4144807968" sldId="383"/>
            <ac:inkMk id="82" creationId="{C74B00DC-01D1-4EBA-B45C-A46C7DA9AD3E}"/>
          </ac:inkMkLst>
        </pc:inkChg>
        <pc:inkChg chg="add mod">
          <ac:chgData name="Li Boxi" userId="8268128b7b4c549d" providerId="LiveId" clId="{D96CAAA3-0345-46A2-A15D-4BCD6771C741}" dt="2022-02-26T08:08:43.014" v="118"/>
          <ac:inkMkLst>
            <pc:docMk/>
            <pc:sldMk cId="4144807968" sldId="383"/>
            <ac:inkMk id="83" creationId="{5F09C587-A3DC-4F1A-BE75-DCF65698B1EE}"/>
          </ac:inkMkLst>
        </pc:inkChg>
        <pc:inkChg chg="add mod">
          <ac:chgData name="Li Boxi" userId="8268128b7b4c549d" providerId="LiveId" clId="{D96CAAA3-0345-46A2-A15D-4BCD6771C741}" dt="2022-02-26T08:08:43.014" v="118"/>
          <ac:inkMkLst>
            <pc:docMk/>
            <pc:sldMk cId="4144807968" sldId="383"/>
            <ac:inkMk id="84" creationId="{DFFE800D-8DD6-4D6C-BE85-F5B06529AC48}"/>
          </ac:inkMkLst>
        </pc:inkChg>
        <pc:inkChg chg="add mod">
          <ac:chgData name="Li Boxi" userId="8268128b7b4c549d" providerId="LiveId" clId="{D96CAAA3-0345-46A2-A15D-4BCD6771C741}" dt="2022-02-26T08:08:43.014" v="118"/>
          <ac:inkMkLst>
            <pc:docMk/>
            <pc:sldMk cId="4144807968" sldId="383"/>
            <ac:inkMk id="85" creationId="{99C9674F-FCFE-4BAF-880D-439A69566A5F}"/>
          </ac:inkMkLst>
        </pc:inkChg>
        <pc:inkChg chg="add mod">
          <ac:chgData name="Li Boxi" userId="8268128b7b4c549d" providerId="LiveId" clId="{D96CAAA3-0345-46A2-A15D-4BCD6771C741}" dt="2022-02-26T08:08:43.014" v="118"/>
          <ac:inkMkLst>
            <pc:docMk/>
            <pc:sldMk cId="4144807968" sldId="383"/>
            <ac:inkMk id="86" creationId="{BF663EC2-FEEC-4C7C-9E57-9252600651D3}"/>
          </ac:inkMkLst>
        </pc:inkChg>
        <pc:inkChg chg="add mod">
          <ac:chgData name="Li Boxi" userId="8268128b7b4c549d" providerId="LiveId" clId="{D96CAAA3-0345-46A2-A15D-4BCD6771C741}" dt="2022-02-26T08:08:43.014" v="118"/>
          <ac:inkMkLst>
            <pc:docMk/>
            <pc:sldMk cId="4144807968" sldId="383"/>
            <ac:inkMk id="87" creationId="{9927E010-83A7-417F-90BC-E387F3535B1A}"/>
          </ac:inkMkLst>
        </pc:inkChg>
        <pc:inkChg chg="add mod">
          <ac:chgData name="Li Boxi" userId="8268128b7b4c549d" providerId="LiveId" clId="{D96CAAA3-0345-46A2-A15D-4BCD6771C741}" dt="2022-02-26T08:08:43.014" v="118"/>
          <ac:inkMkLst>
            <pc:docMk/>
            <pc:sldMk cId="4144807968" sldId="383"/>
            <ac:inkMk id="88" creationId="{909C9AE4-8843-406A-A14B-836BE4EACD91}"/>
          </ac:inkMkLst>
        </pc:inkChg>
        <pc:inkChg chg="add mod">
          <ac:chgData name="Li Boxi" userId="8268128b7b4c549d" providerId="LiveId" clId="{D96CAAA3-0345-46A2-A15D-4BCD6771C741}" dt="2022-02-26T08:08:43.014" v="118"/>
          <ac:inkMkLst>
            <pc:docMk/>
            <pc:sldMk cId="4144807968" sldId="383"/>
            <ac:inkMk id="89" creationId="{A83312BC-7BD6-4180-B413-79C33DA62BDB}"/>
          </ac:inkMkLst>
        </pc:inkChg>
        <pc:inkChg chg="add mod">
          <ac:chgData name="Li Boxi" userId="8268128b7b4c549d" providerId="LiveId" clId="{D96CAAA3-0345-46A2-A15D-4BCD6771C741}" dt="2022-02-26T08:08:43.014" v="118"/>
          <ac:inkMkLst>
            <pc:docMk/>
            <pc:sldMk cId="4144807968" sldId="383"/>
            <ac:inkMk id="90" creationId="{2F2C57D7-222F-4EA9-B12B-F158EAF4FCD8}"/>
          </ac:inkMkLst>
        </pc:inkChg>
        <pc:inkChg chg="add mod">
          <ac:chgData name="Li Boxi" userId="8268128b7b4c549d" providerId="LiveId" clId="{D96CAAA3-0345-46A2-A15D-4BCD6771C741}" dt="2022-02-26T08:08:43.014" v="118"/>
          <ac:inkMkLst>
            <pc:docMk/>
            <pc:sldMk cId="4144807968" sldId="383"/>
            <ac:inkMk id="91" creationId="{E91C5DEA-1463-457A-8EF3-7F450C45F961}"/>
          </ac:inkMkLst>
        </pc:inkChg>
        <pc:inkChg chg="add mod">
          <ac:chgData name="Li Boxi" userId="8268128b7b4c549d" providerId="LiveId" clId="{D96CAAA3-0345-46A2-A15D-4BCD6771C741}" dt="2022-02-26T08:08:43.014" v="118"/>
          <ac:inkMkLst>
            <pc:docMk/>
            <pc:sldMk cId="4144807968" sldId="383"/>
            <ac:inkMk id="93" creationId="{10C1E57E-6D3E-4129-B4A2-C00EEB304F24}"/>
          </ac:inkMkLst>
        </pc:inkChg>
        <pc:inkChg chg="add mod">
          <ac:chgData name="Li Boxi" userId="8268128b7b4c549d" providerId="LiveId" clId="{D96CAAA3-0345-46A2-A15D-4BCD6771C741}" dt="2022-02-26T08:08:43.014" v="118"/>
          <ac:inkMkLst>
            <pc:docMk/>
            <pc:sldMk cId="4144807968" sldId="383"/>
            <ac:inkMk id="94" creationId="{52A5286D-504A-47BB-B340-AEDE5A33BC61}"/>
          </ac:inkMkLst>
        </pc:inkChg>
        <pc:inkChg chg="add mod">
          <ac:chgData name="Li Boxi" userId="8268128b7b4c549d" providerId="LiveId" clId="{D96CAAA3-0345-46A2-A15D-4BCD6771C741}" dt="2022-02-26T08:08:43.014" v="118"/>
          <ac:inkMkLst>
            <pc:docMk/>
            <pc:sldMk cId="4144807968" sldId="383"/>
            <ac:inkMk id="95" creationId="{9415FEF6-B7BE-4EAB-8DF4-E58A8143E73A}"/>
          </ac:inkMkLst>
        </pc:inkChg>
        <pc:inkChg chg="add mod">
          <ac:chgData name="Li Boxi" userId="8268128b7b4c549d" providerId="LiveId" clId="{D96CAAA3-0345-46A2-A15D-4BCD6771C741}" dt="2022-02-26T08:08:43.014" v="118"/>
          <ac:inkMkLst>
            <pc:docMk/>
            <pc:sldMk cId="4144807968" sldId="383"/>
            <ac:inkMk id="97" creationId="{77FB0448-BB4C-4D21-BAEB-F0544319EF0A}"/>
          </ac:inkMkLst>
        </pc:inkChg>
        <pc:inkChg chg="add mod">
          <ac:chgData name="Li Boxi" userId="8268128b7b4c549d" providerId="LiveId" clId="{D96CAAA3-0345-46A2-A15D-4BCD6771C741}" dt="2022-02-26T08:08:43.014" v="118"/>
          <ac:inkMkLst>
            <pc:docMk/>
            <pc:sldMk cId="4144807968" sldId="383"/>
            <ac:inkMk id="98" creationId="{D1278CF4-492A-4FDB-92F7-86609FE46451}"/>
          </ac:inkMkLst>
        </pc:inkChg>
        <pc:inkChg chg="add mod">
          <ac:chgData name="Li Boxi" userId="8268128b7b4c549d" providerId="LiveId" clId="{D96CAAA3-0345-46A2-A15D-4BCD6771C741}" dt="2022-02-26T08:08:43.014" v="118"/>
          <ac:inkMkLst>
            <pc:docMk/>
            <pc:sldMk cId="4144807968" sldId="383"/>
            <ac:inkMk id="100" creationId="{4284632B-5BE2-462F-BEA5-D2C4BBDAD0B3}"/>
          </ac:inkMkLst>
        </pc:inkChg>
        <pc:inkChg chg="add mod">
          <ac:chgData name="Li Boxi" userId="8268128b7b4c549d" providerId="LiveId" clId="{D96CAAA3-0345-46A2-A15D-4BCD6771C741}" dt="2022-02-26T08:08:43.014" v="118"/>
          <ac:inkMkLst>
            <pc:docMk/>
            <pc:sldMk cId="4144807968" sldId="383"/>
            <ac:inkMk id="101" creationId="{C3F08761-604E-4BD0-9097-EB2C6DD01594}"/>
          </ac:inkMkLst>
        </pc:inkChg>
        <pc:inkChg chg="add mod">
          <ac:chgData name="Li Boxi" userId="8268128b7b4c549d" providerId="LiveId" clId="{D96CAAA3-0345-46A2-A15D-4BCD6771C741}" dt="2022-02-26T08:08:43.014" v="118"/>
          <ac:inkMkLst>
            <pc:docMk/>
            <pc:sldMk cId="4144807968" sldId="383"/>
            <ac:inkMk id="102" creationId="{8F22B42C-4D45-4C69-866A-E0E92F23FEEA}"/>
          </ac:inkMkLst>
        </pc:inkChg>
        <pc:inkChg chg="add mod">
          <ac:chgData name="Li Boxi" userId="8268128b7b4c549d" providerId="LiveId" clId="{D96CAAA3-0345-46A2-A15D-4BCD6771C741}" dt="2022-02-26T08:08:55.963" v="125"/>
          <ac:inkMkLst>
            <pc:docMk/>
            <pc:sldMk cId="4144807968" sldId="383"/>
            <ac:inkMk id="104" creationId="{3F3EBDFD-1C9D-43C9-B0FC-650F7C04BFDE}"/>
          </ac:inkMkLst>
        </pc:inkChg>
        <pc:inkChg chg="add mod">
          <ac:chgData name="Li Boxi" userId="8268128b7b4c549d" providerId="LiveId" clId="{D96CAAA3-0345-46A2-A15D-4BCD6771C741}" dt="2022-02-26T08:08:57.860" v="127"/>
          <ac:inkMkLst>
            <pc:docMk/>
            <pc:sldMk cId="4144807968" sldId="383"/>
            <ac:inkMk id="106" creationId="{E544E54E-B2F4-4FD9-820C-A9CF9E9ABDA1}"/>
          </ac:inkMkLst>
        </pc:inkChg>
        <pc:inkChg chg="add mod">
          <ac:chgData name="Li Boxi" userId="8268128b7b4c549d" providerId="LiveId" clId="{D96CAAA3-0345-46A2-A15D-4BCD6771C741}" dt="2022-02-26T08:08:57.860" v="127"/>
          <ac:inkMkLst>
            <pc:docMk/>
            <pc:sldMk cId="4144807968" sldId="383"/>
            <ac:inkMk id="107" creationId="{13E2CF47-5D74-4707-B1E1-2B13C0591693}"/>
          </ac:inkMkLst>
        </pc:inkChg>
        <pc:inkChg chg="add mod">
          <ac:chgData name="Li Boxi" userId="8268128b7b4c549d" providerId="LiveId" clId="{D96CAAA3-0345-46A2-A15D-4BCD6771C741}" dt="2022-02-26T08:08:57.860" v="127"/>
          <ac:inkMkLst>
            <pc:docMk/>
            <pc:sldMk cId="4144807968" sldId="383"/>
            <ac:inkMk id="108" creationId="{CB28C908-D06B-474F-AFFB-B25DC2E69161}"/>
          </ac:inkMkLst>
        </pc:inkChg>
        <pc:inkChg chg="add mod">
          <ac:chgData name="Li Boxi" userId="8268128b7b4c549d" providerId="LiveId" clId="{D96CAAA3-0345-46A2-A15D-4BCD6771C741}" dt="2022-02-26T08:08:57.860" v="127"/>
          <ac:inkMkLst>
            <pc:docMk/>
            <pc:sldMk cId="4144807968" sldId="383"/>
            <ac:inkMk id="109" creationId="{D63EB95B-3351-42BA-AD0F-A9FAA8D0DB82}"/>
          </ac:inkMkLst>
        </pc:inkChg>
        <pc:inkChg chg="add mod">
          <ac:chgData name="Li Boxi" userId="8268128b7b4c549d" providerId="LiveId" clId="{D96CAAA3-0345-46A2-A15D-4BCD6771C741}" dt="2022-02-26T08:08:57.860" v="127"/>
          <ac:inkMkLst>
            <pc:docMk/>
            <pc:sldMk cId="4144807968" sldId="383"/>
            <ac:inkMk id="111" creationId="{C420BC07-CE06-4523-B169-FF11BDDF120D}"/>
          </ac:inkMkLst>
        </pc:inkChg>
        <pc:inkChg chg="add">
          <ac:chgData name="Li Boxi" userId="8268128b7b4c549d" providerId="LiveId" clId="{D96CAAA3-0345-46A2-A15D-4BCD6771C741}" dt="2022-02-26T08:08:57.963" v="128" actId="9405"/>
          <ac:inkMkLst>
            <pc:docMk/>
            <pc:sldMk cId="4144807968" sldId="383"/>
            <ac:inkMk id="113" creationId="{743E3EF0-6902-463A-8E6E-754D5020100A}"/>
          </ac:inkMkLst>
        </pc:inkChg>
        <pc:inkChg chg="add mod">
          <ac:chgData name="Li Boxi" userId="8268128b7b4c549d" providerId="LiveId" clId="{D96CAAA3-0345-46A2-A15D-4BCD6771C741}" dt="2022-02-26T08:09:06.193" v="130"/>
          <ac:inkMkLst>
            <pc:docMk/>
            <pc:sldMk cId="4144807968" sldId="383"/>
            <ac:inkMk id="114" creationId="{3634031B-645E-4EAF-BDF6-031F24E1239B}"/>
          </ac:inkMkLst>
        </pc:inkChg>
        <pc:inkChg chg="add mod">
          <ac:chgData name="Li Boxi" userId="8268128b7b4c549d" providerId="LiveId" clId="{D96CAAA3-0345-46A2-A15D-4BCD6771C741}" dt="2022-02-26T08:09:10.097" v="136"/>
          <ac:inkMkLst>
            <pc:docMk/>
            <pc:sldMk cId="4144807968" sldId="383"/>
            <ac:inkMk id="116" creationId="{1EAA6E2E-5FD0-428C-9F99-F59368547CAC}"/>
          </ac:inkMkLst>
        </pc:inkChg>
        <pc:inkChg chg="add mod">
          <ac:chgData name="Li Boxi" userId="8268128b7b4c549d" providerId="LiveId" clId="{D96CAAA3-0345-46A2-A15D-4BCD6771C741}" dt="2022-02-26T08:09:10.097" v="136"/>
          <ac:inkMkLst>
            <pc:docMk/>
            <pc:sldMk cId="4144807968" sldId="383"/>
            <ac:inkMk id="117" creationId="{6C40882C-4067-46AF-9AFD-311883E6593B}"/>
          </ac:inkMkLst>
        </pc:inkChg>
        <pc:inkChg chg="add mod">
          <ac:chgData name="Li Boxi" userId="8268128b7b4c549d" providerId="LiveId" clId="{D96CAAA3-0345-46A2-A15D-4BCD6771C741}" dt="2022-02-26T08:09:10.097" v="136"/>
          <ac:inkMkLst>
            <pc:docMk/>
            <pc:sldMk cId="4144807968" sldId="383"/>
            <ac:inkMk id="118" creationId="{AAEA256D-BC72-4565-B4F7-F409EFE8E919}"/>
          </ac:inkMkLst>
        </pc:inkChg>
        <pc:inkChg chg="add mod">
          <ac:chgData name="Li Boxi" userId="8268128b7b4c549d" providerId="LiveId" clId="{D96CAAA3-0345-46A2-A15D-4BCD6771C741}" dt="2022-02-26T08:09:10.097" v="136"/>
          <ac:inkMkLst>
            <pc:docMk/>
            <pc:sldMk cId="4144807968" sldId="383"/>
            <ac:inkMk id="119" creationId="{364FAB5A-96AA-4867-8068-7D36988EC138}"/>
          </ac:inkMkLst>
        </pc:inkChg>
        <pc:inkChg chg="add mod">
          <ac:chgData name="Li Boxi" userId="8268128b7b4c549d" providerId="LiveId" clId="{D96CAAA3-0345-46A2-A15D-4BCD6771C741}" dt="2022-02-26T08:09:10.097" v="136"/>
          <ac:inkMkLst>
            <pc:docMk/>
            <pc:sldMk cId="4144807968" sldId="383"/>
            <ac:inkMk id="120" creationId="{B31D0BE6-FA36-4BD9-83FA-E08570945483}"/>
          </ac:inkMkLst>
        </pc:inkChg>
        <pc:inkChg chg="add mod">
          <ac:chgData name="Li Boxi" userId="8268128b7b4c549d" providerId="LiveId" clId="{D96CAAA3-0345-46A2-A15D-4BCD6771C741}" dt="2022-02-26T08:09:27.224" v="150"/>
          <ac:inkMkLst>
            <pc:docMk/>
            <pc:sldMk cId="4144807968" sldId="383"/>
            <ac:inkMk id="122" creationId="{A0AE3CF4-E9B5-4C1A-9FD6-EBBD51618384}"/>
          </ac:inkMkLst>
        </pc:inkChg>
        <pc:inkChg chg="add mod">
          <ac:chgData name="Li Boxi" userId="8268128b7b4c549d" providerId="LiveId" clId="{D96CAAA3-0345-46A2-A15D-4BCD6771C741}" dt="2022-02-26T08:09:27.224" v="150"/>
          <ac:inkMkLst>
            <pc:docMk/>
            <pc:sldMk cId="4144807968" sldId="383"/>
            <ac:inkMk id="123" creationId="{5468F601-8560-46B2-9F36-8BA7477F72A9}"/>
          </ac:inkMkLst>
        </pc:inkChg>
        <pc:inkChg chg="add mod">
          <ac:chgData name="Li Boxi" userId="8268128b7b4c549d" providerId="LiveId" clId="{D96CAAA3-0345-46A2-A15D-4BCD6771C741}" dt="2022-02-26T08:09:27.224" v="150"/>
          <ac:inkMkLst>
            <pc:docMk/>
            <pc:sldMk cId="4144807968" sldId="383"/>
            <ac:inkMk id="124" creationId="{4F0A372C-5D64-4F92-851C-FE272B97C648}"/>
          </ac:inkMkLst>
        </pc:inkChg>
        <pc:inkChg chg="add mod">
          <ac:chgData name="Li Boxi" userId="8268128b7b4c549d" providerId="LiveId" clId="{D96CAAA3-0345-46A2-A15D-4BCD6771C741}" dt="2022-02-26T08:09:27.224" v="150"/>
          <ac:inkMkLst>
            <pc:docMk/>
            <pc:sldMk cId="4144807968" sldId="383"/>
            <ac:inkMk id="125" creationId="{E084361E-F56E-4AFA-BC0B-1861307B2BCA}"/>
          </ac:inkMkLst>
        </pc:inkChg>
        <pc:inkChg chg="add mod">
          <ac:chgData name="Li Boxi" userId="8268128b7b4c549d" providerId="LiveId" clId="{D96CAAA3-0345-46A2-A15D-4BCD6771C741}" dt="2022-02-26T08:09:28.217" v="153"/>
          <ac:inkMkLst>
            <pc:docMk/>
            <pc:sldMk cId="4144807968" sldId="383"/>
            <ac:inkMk id="127" creationId="{D4519A68-5EF6-4751-B898-3AD6E86875FC}"/>
          </ac:inkMkLst>
        </pc:inkChg>
        <pc:inkChg chg="add mod">
          <ac:chgData name="Li Boxi" userId="8268128b7b4c549d" providerId="LiveId" clId="{D96CAAA3-0345-46A2-A15D-4BCD6771C741}" dt="2022-02-26T08:09:28.217" v="153"/>
          <ac:inkMkLst>
            <pc:docMk/>
            <pc:sldMk cId="4144807968" sldId="383"/>
            <ac:inkMk id="128" creationId="{A3B9291B-3EE4-4F7A-957B-ABBAA910E5C6}"/>
          </ac:inkMkLst>
        </pc:inkChg>
        <pc:inkChg chg="add mod">
          <ac:chgData name="Li Boxi" userId="8268128b7b4c549d" providerId="LiveId" clId="{D96CAAA3-0345-46A2-A15D-4BCD6771C741}" dt="2022-02-26T08:09:28.217" v="153"/>
          <ac:inkMkLst>
            <pc:docMk/>
            <pc:sldMk cId="4144807968" sldId="383"/>
            <ac:inkMk id="129" creationId="{782D7822-9762-4A33-9D2C-48CFE293AF1B}"/>
          </ac:inkMkLst>
        </pc:inkChg>
        <pc:inkChg chg="add mod">
          <ac:chgData name="Li Boxi" userId="8268128b7b4c549d" providerId="LiveId" clId="{D96CAAA3-0345-46A2-A15D-4BCD6771C741}" dt="2022-02-26T08:09:28.217" v="153"/>
          <ac:inkMkLst>
            <pc:docMk/>
            <pc:sldMk cId="4144807968" sldId="383"/>
            <ac:inkMk id="130" creationId="{2BBE02F5-205B-434B-88ED-829570EB63E7}"/>
          </ac:inkMkLst>
        </pc:inkChg>
        <pc:inkChg chg="add mod">
          <ac:chgData name="Li Boxi" userId="8268128b7b4c549d" providerId="LiveId" clId="{D96CAAA3-0345-46A2-A15D-4BCD6771C741}" dt="2022-02-26T08:09:28.217" v="153"/>
          <ac:inkMkLst>
            <pc:docMk/>
            <pc:sldMk cId="4144807968" sldId="383"/>
            <ac:inkMk id="131" creationId="{1D590850-8E8A-45BC-B3B3-8BC6811CA9BA}"/>
          </ac:inkMkLst>
        </pc:inkChg>
        <pc:inkChg chg="add mod">
          <ac:chgData name="Li Boxi" userId="8268128b7b4c549d" providerId="LiveId" clId="{D96CAAA3-0345-46A2-A15D-4BCD6771C741}" dt="2022-02-26T08:09:28.217" v="153"/>
          <ac:inkMkLst>
            <pc:docMk/>
            <pc:sldMk cId="4144807968" sldId="383"/>
            <ac:inkMk id="132" creationId="{D6D7CD6B-F43A-49B0-BE4B-4B7AA300ED72}"/>
          </ac:inkMkLst>
        </pc:inkChg>
        <pc:inkChg chg="add mod">
          <ac:chgData name="Li Boxi" userId="8268128b7b4c549d" providerId="LiveId" clId="{D96CAAA3-0345-46A2-A15D-4BCD6771C741}" dt="2022-02-26T08:09:27.224" v="150"/>
          <ac:inkMkLst>
            <pc:docMk/>
            <pc:sldMk cId="4144807968" sldId="383"/>
            <ac:inkMk id="135" creationId="{97DCE062-3B23-47C5-B808-D7311F2FCE34}"/>
          </ac:inkMkLst>
        </pc:inkChg>
        <pc:inkChg chg="add mod">
          <ac:chgData name="Li Boxi" userId="8268128b7b4c549d" providerId="LiveId" clId="{D96CAAA3-0345-46A2-A15D-4BCD6771C741}" dt="2022-02-26T08:09:28.217" v="153"/>
          <ac:inkMkLst>
            <pc:docMk/>
            <pc:sldMk cId="4144807968" sldId="383"/>
            <ac:inkMk id="137" creationId="{5B3CB84A-4510-4B36-8597-A22220C6D2B9}"/>
          </ac:inkMkLst>
        </pc:inkChg>
        <pc:inkChg chg="add mod">
          <ac:chgData name="Li Boxi" userId="8268128b7b4c549d" providerId="LiveId" clId="{D96CAAA3-0345-46A2-A15D-4BCD6771C741}" dt="2022-02-26T08:09:28.217" v="153"/>
          <ac:inkMkLst>
            <pc:docMk/>
            <pc:sldMk cId="4144807968" sldId="383"/>
            <ac:inkMk id="138" creationId="{C65307B7-C771-4812-A1E1-19D93D907E0F}"/>
          </ac:inkMkLst>
        </pc:inkChg>
        <pc:inkChg chg="add">
          <ac:chgData name="Li Boxi" userId="8268128b7b4c549d" providerId="LiveId" clId="{D96CAAA3-0345-46A2-A15D-4BCD6771C741}" dt="2022-02-26T08:09:38.011" v="154" actId="9405"/>
          <ac:inkMkLst>
            <pc:docMk/>
            <pc:sldMk cId="4144807968" sldId="383"/>
            <ac:inkMk id="140" creationId="{E8EDD3F5-9B1D-41F4-9B9C-64D1102FCEAA}"/>
          </ac:inkMkLst>
        </pc:inkChg>
        <pc:inkChg chg="add mod">
          <ac:chgData name="Li Boxi" userId="8268128b7b4c549d" providerId="LiveId" clId="{D96CAAA3-0345-46A2-A15D-4BCD6771C741}" dt="2022-02-26T08:09:39.465" v="157"/>
          <ac:inkMkLst>
            <pc:docMk/>
            <pc:sldMk cId="4144807968" sldId="383"/>
            <ac:inkMk id="141" creationId="{89490FDD-FCF5-4C2C-A138-ADAFDBB6CC41}"/>
          </ac:inkMkLst>
        </pc:inkChg>
        <pc:inkChg chg="add mod">
          <ac:chgData name="Li Boxi" userId="8268128b7b4c549d" providerId="LiveId" clId="{D96CAAA3-0345-46A2-A15D-4BCD6771C741}" dt="2022-02-26T08:09:39.465" v="157"/>
          <ac:inkMkLst>
            <pc:docMk/>
            <pc:sldMk cId="4144807968" sldId="383"/>
            <ac:inkMk id="142" creationId="{A5311379-9559-4DF9-AF75-063E6D851FBE}"/>
          </ac:inkMkLst>
        </pc:inkChg>
        <pc:inkChg chg="add mod">
          <ac:chgData name="Li Boxi" userId="8268128b7b4c549d" providerId="LiveId" clId="{D96CAAA3-0345-46A2-A15D-4BCD6771C741}" dt="2022-02-26T08:10:00.185" v="179"/>
          <ac:inkMkLst>
            <pc:docMk/>
            <pc:sldMk cId="4144807968" sldId="383"/>
            <ac:inkMk id="144" creationId="{527BA74D-5DFA-490D-ADB5-1E9AC209278D}"/>
          </ac:inkMkLst>
        </pc:inkChg>
        <pc:inkChg chg="add mod">
          <ac:chgData name="Li Boxi" userId="8268128b7b4c549d" providerId="LiveId" clId="{D96CAAA3-0345-46A2-A15D-4BCD6771C741}" dt="2022-02-26T08:10:00.185" v="179"/>
          <ac:inkMkLst>
            <pc:docMk/>
            <pc:sldMk cId="4144807968" sldId="383"/>
            <ac:inkMk id="145" creationId="{FDE814A3-0716-4E18-B980-A411A8F1C92B}"/>
          </ac:inkMkLst>
        </pc:inkChg>
        <pc:inkChg chg="add mod">
          <ac:chgData name="Li Boxi" userId="8268128b7b4c549d" providerId="LiveId" clId="{D96CAAA3-0345-46A2-A15D-4BCD6771C741}" dt="2022-02-26T08:10:00.185" v="179"/>
          <ac:inkMkLst>
            <pc:docMk/>
            <pc:sldMk cId="4144807968" sldId="383"/>
            <ac:inkMk id="146" creationId="{CE5202A5-BA77-415B-A40F-518557AE9D58}"/>
          </ac:inkMkLst>
        </pc:inkChg>
        <pc:inkChg chg="add mod">
          <ac:chgData name="Li Boxi" userId="8268128b7b4c549d" providerId="LiveId" clId="{D96CAAA3-0345-46A2-A15D-4BCD6771C741}" dt="2022-02-26T08:10:00.185" v="179"/>
          <ac:inkMkLst>
            <pc:docMk/>
            <pc:sldMk cId="4144807968" sldId="383"/>
            <ac:inkMk id="148" creationId="{C6352B63-9ABB-485E-9FD6-CC527B4390D2}"/>
          </ac:inkMkLst>
        </pc:inkChg>
        <pc:inkChg chg="add mod">
          <ac:chgData name="Li Boxi" userId="8268128b7b4c549d" providerId="LiveId" clId="{D96CAAA3-0345-46A2-A15D-4BCD6771C741}" dt="2022-02-26T08:10:00.185" v="179"/>
          <ac:inkMkLst>
            <pc:docMk/>
            <pc:sldMk cId="4144807968" sldId="383"/>
            <ac:inkMk id="149" creationId="{D400B7BA-E5D2-45A1-9220-AD4CC67AE647}"/>
          </ac:inkMkLst>
        </pc:inkChg>
        <pc:inkChg chg="add mod">
          <ac:chgData name="Li Boxi" userId="8268128b7b4c549d" providerId="LiveId" clId="{D96CAAA3-0345-46A2-A15D-4BCD6771C741}" dt="2022-02-26T08:10:00.185" v="179"/>
          <ac:inkMkLst>
            <pc:docMk/>
            <pc:sldMk cId="4144807968" sldId="383"/>
            <ac:inkMk id="150" creationId="{B71727C0-C503-4126-8B0F-B445C9A976E6}"/>
          </ac:inkMkLst>
        </pc:inkChg>
        <pc:inkChg chg="add mod">
          <ac:chgData name="Li Boxi" userId="8268128b7b4c549d" providerId="LiveId" clId="{D96CAAA3-0345-46A2-A15D-4BCD6771C741}" dt="2022-02-26T08:10:00.185" v="179"/>
          <ac:inkMkLst>
            <pc:docMk/>
            <pc:sldMk cId="4144807968" sldId="383"/>
            <ac:inkMk id="151" creationId="{C3C83859-2A8C-4A03-B503-5C221D244C45}"/>
          </ac:inkMkLst>
        </pc:inkChg>
        <pc:inkChg chg="add mod">
          <ac:chgData name="Li Boxi" userId="8268128b7b4c549d" providerId="LiveId" clId="{D96CAAA3-0345-46A2-A15D-4BCD6771C741}" dt="2022-02-26T08:10:00.185" v="179"/>
          <ac:inkMkLst>
            <pc:docMk/>
            <pc:sldMk cId="4144807968" sldId="383"/>
            <ac:inkMk id="152" creationId="{0E08EC48-C4B2-4E7D-BABB-608B5CE7CBA2}"/>
          </ac:inkMkLst>
        </pc:inkChg>
        <pc:inkChg chg="add mod">
          <ac:chgData name="Li Boxi" userId="8268128b7b4c549d" providerId="LiveId" clId="{D96CAAA3-0345-46A2-A15D-4BCD6771C741}" dt="2022-02-26T08:10:00.185" v="179"/>
          <ac:inkMkLst>
            <pc:docMk/>
            <pc:sldMk cId="4144807968" sldId="383"/>
            <ac:inkMk id="155" creationId="{6BB22B9A-C82B-43DA-B378-7CB413966B69}"/>
          </ac:inkMkLst>
        </pc:inkChg>
        <pc:inkChg chg="add mod">
          <ac:chgData name="Li Boxi" userId="8268128b7b4c549d" providerId="LiveId" clId="{D96CAAA3-0345-46A2-A15D-4BCD6771C741}" dt="2022-02-26T08:10:00.185" v="179"/>
          <ac:inkMkLst>
            <pc:docMk/>
            <pc:sldMk cId="4144807968" sldId="383"/>
            <ac:inkMk id="156" creationId="{11EE2F10-7370-4769-8981-399F51E5CA4B}"/>
          </ac:inkMkLst>
        </pc:inkChg>
        <pc:inkChg chg="add mod">
          <ac:chgData name="Li Boxi" userId="8268128b7b4c549d" providerId="LiveId" clId="{D96CAAA3-0345-46A2-A15D-4BCD6771C741}" dt="2022-02-26T08:10:00.185" v="179"/>
          <ac:inkMkLst>
            <pc:docMk/>
            <pc:sldMk cId="4144807968" sldId="383"/>
            <ac:inkMk id="158" creationId="{23AAB92C-20D4-43D3-9F01-A15391B834A9}"/>
          </ac:inkMkLst>
        </pc:inkChg>
        <pc:inkChg chg="add mod">
          <ac:chgData name="Li Boxi" userId="8268128b7b4c549d" providerId="LiveId" clId="{D96CAAA3-0345-46A2-A15D-4BCD6771C741}" dt="2022-02-26T08:10:00.185" v="179"/>
          <ac:inkMkLst>
            <pc:docMk/>
            <pc:sldMk cId="4144807968" sldId="383"/>
            <ac:inkMk id="159" creationId="{A8B077E1-AF38-4CD8-8F9B-F5800EBAF486}"/>
          </ac:inkMkLst>
        </pc:inkChg>
        <pc:inkChg chg="add mod">
          <ac:chgData name="Li Boxi" userId="8268128b7b4c549d" providerId="LiveId" clId="{D96CAAA3-0345-46A2-A15D-4BCD6771C741}" dt="2022-02-26T08:10:00.185" v="179"/>
          <ac:inkMkLst>
            <pc:docMk/>
            <pc:sldMk cId="4144807968" sldId="383"/>
            <ac:inkMk id="160" creationId="{7A186C8B-4548-470D-ADD6-C1A8F1BC74C9}"/>
          </ac:inkMkLst>
        </pc:inkChg>
        <pc:inkChg chg="add mod">
          <ac:chgData name="Li Boxi" userId="8268128b7b4c549d" providerId="LiveId" clId="{D96CAAA3-0345-46A2-A15D-4BCD6771C741}" dt="2022-02-26T08:10:00.185" v="179"/>
          <ac:inkMkLst>
            <pc:docMk/>
            <pc:sldMk cId="4144807968" sldId="383"/>
            <ac:inkMk id="161" creationId="{41965DA9-3DC3-4B25-9791-3E17166A3227}"/>
          </ac:inkMkLst>
        </pc:inkChg>
        <pc:inkChg chg="add mod">
          <ac:chgData name="Li Boxi" userId="8268128b7b4c549d" providerId="LiveId" clId="{D96CAAA3-0345-46A2-A15D-4BCD6771C741}" dt="2022-02-26T08:10:00.185" v="179"/>
          <ac:inkMkLst>
            <pc:docMk/>
            <pc:sldMk cId="4144807968" sldId="383"/>
            <ac:inkMk id="162" creationId="{46E8FA19-2D85-43EE-B08F-2DCD7E6216F5}"/>
          </ac:inkMkLst>
        </pc:inkChg>
        <pc:inkChg chg="add mod">
          <ac:chgData name="Li Boxi" userId="8268128b7b4c549d" providerId="LiveId" clId="{D96CAAA3-0345-46A2-A15D-4BCD6771C741}" dt="2022-02-26T08:10:00.185" v="179"/>
          <ac:inkMkLst>
            <pc:docMk/>
            <pc:sldMk cId="4144807968" sldId="383"/>
            <ac:inkMk id="163" creationId="{1046A42E-A926-4302-9036-AAA2CD907887}"/>
          </ac:inkMkLst>
        </pc:inkChg>
        <pc:inkChg chg="add mod">
          <ac:chgData name="Li Boxi" userId="8268128b7b4c549d" providerId="LiveId" clId="{D96CAAA3-0345-46A2-A15D-4BCD6771C741}" dt="2022-02-26T08:10:00.185" v="179"/>
          <ac:inkMkLst>
            <pc:docMk/>
            <pc:sldMk cId="4144807968" sldId="383"/>
            <ac:inkMk id="164" creationId="{A85C5232-C970-469D-BABD-9151C3049EE8}"/>
          </ac:inkMkLst>
        </pc:inkChg>
        <pc:inkChg chg="add mod">
          <ac:chgData name="Li Boxi" userId="8268128b7b4c549d" providerId="LiveId" clId="{D96CAAA3-0345-46A2-A15D-4BCD6771C741}" dt="2022-02-26T08:10:00.185" v="179"/>
          <ac:inkMkLst>
            <pc:docMk/>
            <pc:sldMk cId="4144807968" sldId="383"/>
            <ac:inkMk id="165" creationId="{BEC5B445-77A5-4703-9C56-7A4C2B93ED08}"/>
          </ac:inkMkLst>
        </pc:inkChg>
      </pc:sldChg>
    </pc:docChg>
  </pc:docChgLst>
  <pc:docChgLst>
    <pc:chgData name="Li Boxi" userId="8268128b7b4c549d" providerId="LiveId" clId="{8BBC404B-834E-4D3D-8F99-74A42BC295A8}"/>
    <pc:docChg chg="undo redo custSel addSld delSld modSld sldOrd">
      <pc:chgData name="Li Boxi" userId="8268128b7b4c549d" providerId="LiveId" clId="{8BBC404B-834E-4D3D-8F99-74A42BC295A8}" dt="2020-01-18T22:12:22.448" v="3787" actId="20577"/>
      <pc:docMkLst>
        <pc:docMk/>
      </pc:docMkLst>
      <pc:sldChg chg="addSp modSp">
        <pc:chgData name="Li Boxi" userId="8268128b7b4c549d" providerId="LiveId" clId="{8BBC404B-834E-4D3D-8F99-74A42BC295A8}" dt="2020-01-18T22:10:07.205" v="3759" actId="14100"/>
        <pc:sldMkLst>
          <pc:docMk/>
          <pc:sldMk cId="3920912345" sldId="256"/>
        </pc:sldMkLst>
        <pc:spChg chg="add mod">
          <ac:chgData name="Li Boxi" userId="8268128b7b4c549d" providerId="LiveId" clId="{8BBC404B-834E-4D3D-8F99-74A42BC295A8}" dt="2020-01-18T22:09:47.201" v="3712" actId="404"/>
          <ac:spMkLst>
            <pc:docMk/>
            <pc:sldMk cId="3920912345" sldId="256"/>
            <ac:spMk id="2" creationId="{85C8285D-C38D-405F-9A68-7CB68D966150}"/>
          </ac:spMkLst>
        </pc:spChg>
        <pc:spChg chg="add mod">
          <ac:chgData name="Li Boxi" userId="8268128b7b4c549d" providerId="LiveId" clId="{8BBC404B-834E-4D3D-8F99-74A42BC295A8}" dt="2020-01-18T22:10:07.205" v="3759" actId="14100"/>
          <ac:spMkLst>
            <pc:docMk/>
            <pc:sldMk cId="3920912345" sldId="256"/>
            <ac:spMk id="3" creationId="{52E5DB42-246E-4CD6-B5CC-A3F5990DAEC1}"/>
          </ac:spMkLst>
        </pc:spChg>
      </pc:sldChg>
      <pc:sldChg chg="modSp add">
        <pc:chgData name="Li Boxi" userId="8268128b7b4c549d" providerId="LiveId" clId="{8BBC404B-834E-4D3D-8F99-74A42BC295A8}" dt="2020-01-18T20:16:31.293" v="2730" actId="20577"/>
        <pc:sldMkLst>
          <pc:docMk/>
          <pc:sldMk cId="2922173817" sldId="274"/>
        </pc:sldMkLst>
        <pc:spChg chg="mod">
          <ac:chgData name="Li Boxi" userId="8268128b7b4c549d" providerId="LiveId" clId="{8BBC404B-834E-4D3D-8F99-74A42BC295A8}" dt="2020-01-18T20:16:31.293" v="2730" actId="20577"/>
          <ac:spMkLst>
            <pc:docMk/>
            <pc:sldMk cId="2922173817" sldId="274"/>
            <ac:spMk id="5" creationId="{96F3D1B8-E847-46F6-8516-997777CB6F07}"/>
          </ac:spMkLst>
        </pc:spChg>
      </pc:sldChg>
      <pc:sldChg chg="addSp delSp modSp delAnim modAnim">
        <pc:chgData name="Li Boxi" userId="8268128b7b4c549d" providerId="LiveId" clId="{8BBC404B-834E-4D3D-8F99-74A42BC295A8}" dt="2020-01-18T20:08:40.113" v="2703" actId="478"/>
        <pc:sldMkLst>
          <pc:docMk/>
          <pc:sldMk cId="186228998" sldId="315"/>
        </pc:sldMkLst>
        <pc:spChg chg="mod">
          <ac:chgData name="Li Boxi" userId="8268128b7b4c549d" providerId="LiveId" clId="{8BBC404B-834E-4D3D-8F99-74A42BC295A8}" dt="2020-01-18T13:53:55.315" v="924" actId="114"/>
          <ac:spMkLst>
            <pc:docMk/>
            <pc:sldMk cId="186228998" sldId="315"/>
            <ac:spMk id="2" creationId="{BB9ECFFE-7C0B-443B-9897-940E8CCF93E1}"/>
          </ac:spMkLst>
        </pc:spChg>
        <pc:spChg chg="add del">
          <ac:chgData name="Li Boxi" userId="8268128b7b4c549d" providerId="LiveId" clId="{8BBC404B-834E-4D3D-8F99-74A42BC295A8}" dt="2020-01-18T13:52:05.233" v="906"/>
          <ac:spMkLst>
            <pc:docMk/>
            <pc:sldMk cId="186228998" sldId="315"/>
            <ac:spMk id="3" creationId="{23DC7CA2-6F97-42CE-8291-441795DE6448}"/>
          </ac:spMkLst>
        </pc:spChg>
        <pc:spChg chg="add mod">
          <ac:chgData name="Li Boxi" userId="8268128b7b4c549d" providerId="LiveId" clId="{8BBC404B-834E-4D3D-8F99-74A42BC295A8}" dt="2020-01-18T13:54:09.602" v="929" actId="1076"/>
          <ac:spMkLst>
            <pc:docMk/>
            <pc:sldMk cId="186228998" sldId="315"/>
            <ac:spMk id="8" creationId="{3A15A2E4-A7C4-4537-B1EF-E985F316173B}"/>
          </ac:spMkLst>
        </pc:spChg>
        <pc:spChg chg="add mod">
          <ac:chgData name="Li Boxi" userId="8268128b7b4c549d" providerId="LiveId" clId="{8BBC404B-834E-4D3D-8F99-74A42BC295A8}" dt="2020-01-18T13:55:01.220" v="934" actId="1076"/>
          <ac:spMkLst>
            <pc:docMk/>
            <pc:sldMk cId="186228998" sldId="315"/>
            <ac:spMk id="9" creationId="{675D7DC4-95A2-409D-B187-CC501503DE52}"/>
          </ac:spMkLst>
        </pc:spChg>
        <pc:spChg chg="add del mod">
          <ac:chgData name="Li Boxi" userId="8268128b7b4c549d" providerId="LiveId" clId="{8BBC404B-834E-4D3D-8F99-74A42BC295A8}" dt="2020-01-18T20:08:40.113" v="2703" actId="478"/>
          <ac:spMkLst>
            <pc:docMk/>
            <pc:sldMk cId="186228998" sldId="315"/>
            <ac:spMk id="10" creationId="{CD4BFD08-DA8B-4380-B05F-A3231B204D6E}"/>
          </ac:spMkLst>
        </pc:spChg>
        <pc:spChg chg="add mod">
          <ac:chgData name="Li Boxi" userId="8268128b7b4c549d" providerId="LiveId" clId="{8BBC404B-834E-4D3D-8F99-74A42BC295A8}" dt="2020-01-18T13:58:50.919" v="1025" actId="208"/>
          <ac:spMkLst>
            <pc:docMk/>
            <pc:sldMk cId="186228998" sldId="315"/>
            <ac:spMk id="12" creationId="{4E10ECEC-7446-4485-925F-AFC32DB64A9C}"/>
          </ac:spMkLst>
        </pc:spChg>
        <pc:picChg chg="add del mod modCrop">
          <ac:chgData name="Li Boxi" userId="8268128b7b4c549d" providerId="LiveId" clId="{8BBC404B-834E-4D3D-8F99-74A42BC295A8}" dt="2020-01-18T13:54:11.917" v="930" actId="478"/>
          <ac:picMkLst>
            <pc:docMk/>
            <pc:sldMk cId="186228998" sldId="315"/>
            <ac:picMk id="6" creationId="{E346BFB2-F60F-4595-BB51-73B0B6BD613A}"/>
          </ac:picMkLst>
        </pc:picChg>
        <pc:picChg chg="mod">
          <ac:chgData name="Li Boxi" userId="8268128b7b4c549d" providerId="LiveId" clId="{8BBC404B-834E-4D3D-8F99-74A42BC295A8}" dt="2020-01-18T13:53:52.509" v="923" actId="1076"/>
          <ac:picMkLst>
            <pc:docMk/>
            <pc:sldMk cId="186228998" sldId="315"/>
            <ac:picMk id="7" creationId="{8BF2B0A5-B4C5-4541-9DB8-64789DD80967}"/>
          </ac:picMkLst>
        </pc:picChg>
        <pc:picChg chg="add del">
          <ac:chgData name="Li Boxi" userId="8268128b7b4c549d" providerId="LiveId" clId="{8BBC404B-834E-4D3D-8F99-74A42BC295A8}" dt="2020-01-18T13:58:01.301" v="1020"/>
          <ac:picMkLst>
            <pc:docMk/>
            <pc:sldMk cId="186228998" sldId="315"/>
            <ac:picMk id="11" creationId="{DDEBF00F-A2C3-452F-9B02-7F36DAD513D2}"/>
          </ac:picMkLst>
        </pc:picChg>
      </pc:sldChg>
      <pc:sldChg chg="addSp delSp modSp ord addAnim delAnim modAnim">
        <pc:chgData name="Li Boxi" userId="8268128b7b4c549d" providerId="LiveId" clId="{8BBC404B-834E-4D3D-8F99-74A42BC295A8}" dt="2020-01-18T20:28:27.278" v="2912" actId="14100"/>
        <pc:sldMkLst>
          <pc:docMk/>
          <pc:sldMk cId="13864984" sldId="316"/>
        </pc:sldMkLst>
        <pc:spChg chg="mod">
          <ac:chgData name="Li Boxi" userId="8268128b7b4c549d" providerId="LiveId" clId="{8BBC404B-834E-4D3D-8F99-74A42BC295A8}" dt="2020-01-18T15:38:35.384" v="1849"/>
          <ac:spMkLst>
            <pc:docMk/>
            <pc:sldMk cId="13864984" sldId="316"/>
            <ac:spMk id="2" creationId="{BB9ECFFE-7C0B-443B-9897-940E8CCF93E1}"/>
          </ac:spMkLst>
        </pc:spChg>
        <pc:spChg chg="add del mod">
          <ac:chgData name="Li Boxi" userId="8268128b7b4c549d" providerId="LiveId" clId="{8BBC404B-834E-4D3D-8F99-74A42BC295A8}" dt="2020-01-18T15:40:17.782" v="1863" actId="478"/>
          <ac:spMkLst>
            <pc:docMk/>
            <pc:sldMk cId="13864984" sldId="316"/>
            <ac:spMk id="3" creationId="{7661C9DC-B17F-4802-8E34-E28675900655}"/>
          </ac:spMkLst>
        </pc:spChg>
        <pc:spChg chg="add mod">
          <ac:chgData name="Li Boxi" userId="8268128b7b4c549d" providerId="LiveId" clId="{8BBC404B-834E-4D3D-8F99-74A42BC295A8}" dt="2020-01-18T15:44:33.256" v="1920" actId="1035"/>
          <ac:spMkLst>
            <pc:docMk/>
            <pc:sldMk cId="13864984" sldId="316"/>
            <ac:spMk id="5" creationId="{AE71284A-461D-4D38-9ECB-100B3BCA547F}"/>
          </ac:spMkLst>
        </pc:spChg>
        <pc:spChg chg="add mod">
          <ac:chgData name="Li Boxi" userId="8268128b7b4c549d" providerId="LiveId" clId="{8BBC404B-834E-4D3D-8F99-74A42BC295A8}" dt="2020-01-18T17:04:36.430" v="2101" actId="164"/>
          <ac:spMkLst>
            <pc:docMk/>
            <pc:sldMk cId="13864984" sldId="316"/>
            <ac:spMk id="6" creationId="{42A9BF64-B965-4977-9749-C9870177B6F3}"/>
          </ac:spMkLst>
        </pc:spChg>
        <pc:spChg chg="add mod">
          <ac:chgData name="Li Boxi" userId="8268128b7b4c549d" providerId="LiveId" clId="{8BBC404B-834E-4D3D-8F99-74A42BC295A8}" dt="2020-01-18T17:05:23.987" v="2104" actId="164"/>
          <ac:spMkLst>
            <pc:docMk/>
            <pc:sldMk cId="13864984" sldId="316"/>
            <ac:spMk id="11" creationId="{97C76945-0B59-4B5F-A420-804ADC5B6DCD}"/>
          </ac:spMkLst>
        </pc:spChg>
        <pc:spChg chg="add mod">
          <ac:chgData name="Li Boxi" userId="8268128b7b4c549d" providerId="LiveId" clId="{8BBC404B-834E-4D3D-8F99-74A42BC295A8}" dt="2020-01-18T17:05:23.987" v="2104" actId="164"/>
          <ac:spMkLst>
            <pc:docMk/>
            <pc:sldMk cId="13864984" sldId="316"/>
            <ac:spMk id="12" creationId="{EEA492D4-5709-405F-860D-798F758130C9}"/>
          </ac:spMkLst>
        </pc:spChg>
        <pc:spChg chg="add mod">
          <ac:chgData name="Li Boxi" userId="8268128b7b4c549d" providerId="LiveId" clId="{8BBC404B-834E-4D3D-8F99-74A42BC295A8}" dt="2020-01-18T17:04:36.430" v="2101" actId="164"/>
          <ac:spMkLst>
            <pc:docMk/>
            <pc:sldMk cId="13864984" sldId="316"/>
            <ac:spMk id="15" creationId="{C3746E67-9127-4A2D-B2E9-94EB9BCDB40F}"/>
          </ac:spMkLst>
        </pc:spChg>
        <pc:spChg chg="add del">
          <ac:chgData name="Li Boxi" userId="8268128b7b4c549d" providerId="LiveId" clId="{8BBC404B-834E-4D3D-8F99-74A42BC295A8}" dt="2020-01-18T17:48:08.116" v="2568" actId="478"/>
          <ac:spMkLst>
            <pc:docMk/>
            <pc:sldMk cId="13864984" sldId="316"/>
            <ac:spMk id="16" creationId="{1C89EB40-C17C-4329-A3F0-49FA0BAB2708}"/>
          </ac:spMkLst>
        </pc:spChg>
        <pc:spChg chg="add mod">
          <ac:chgData name="Li Boxi" userId="8268128b7b4c549d" providerId="LiveId" clId="{8BBC404B-834E-4D3D-8F99-74A42BC295A8}" dt="2020-01-18T17:01:09.756" v="2037" actId="1076"/>
          <ac:spMkLst>
            <pc:docMk/>
            <pc:sldMk cId="13864984" sldId="316"/>
            <ac:spMk id="17" creationId="{94258F2B-4609-4106-ADB2-C08F91BBE8DB}"/>
          </ac:spMkLst>
        </pc:spChg>
        <pc:spChg chg="add del mod">
          <ac:chgData name="Li Boxi" userId="8268128b7b4c549d" providerId="LiveId" clId="{8BBC404B-834E-4D3D-8F99-74A42BC295A8}" dt="2020-01-18T17:01:35.085" v="2045" actId="478"/>
          <ac:spMkLst>
            <pc:docMk/>
            <pc:sldMk cId="13864984" sldId="316"/>
            <ac:spMk id="18" creationId="{35987981-E978-421E-A382-6D6F3B7118B4}"/>
          </ac:spMkLst>
        </pc:spChg>
        <pc:spChg chg="del mod">
          <ac:chgData name="Li Boxi" userId="8268128b7b4c549d" providerId="LiveId" clId="{8BBC404B-834E-4D3D-8F99-74A42BC295A8}" dt="2020-01-16T22:48:03.469" v="621" actId="478"/>
          <ac:spMkLst>
            <pc:docMk/>
            <pc:sldMk cId="13864984" sldId="316"/>
            <ac:spMk id="28" creationId="{22493A9A-9E5A-4EEA-AE33-BD68B283F47A}"/>
          </ac:spMkLst>
        </pc:spChg>
        <pc:spChg chg="del">
          <ac:chgData name="Li Boxi" userId="8268128b7b4c549d" providerId="LiveId" clId="{8BBC404B-834E-4D3D-8F99-74A42BC295A8}" dt="2020-01-16T22:48:56.853" v="629" actId="478"/>
          <ac:spMkLst>
            <pc:docMk/>
            <pc:sldMk cId="13864984" sldId="316"/>
            <ac:spMk id="29" creationId="{DF9BD3C9-C34A-43A9-B1A6-9F2484A7C207}"/>
          </ac:spMkLst>
        </pc:spChg>
        <pc:spChg chg="del">
          <ac:chgData name="Li Boxi" userId="8268128b7b4c549d" providerId="LiveId" clId="{8BBC404B-834E-4D3D-8F99-74A42BC295A8}" dt="2020-01-16T22:48:04.517" v="622" actId="478"/>
          <ac:spMkLst>
            <pc:docMk/>
            <pc:sldMk cId="13864984" sldId="316"/>
            <ac:spMk id="30" creationId="{75AF9529-CE7B-4237-AF95-55EAC6DAFE3A}"/>
          </ac:spMkLst>
        </pc:spChg>
        <pc:spChg chg="add">
          <ac:chgData name="Li Boxi" userId="8268128b7b4c549d" providerId="LiveId" clId="{8BBC404B-834E-4D3D-8F99-74A42BC295A8}" dt="2020-01-18T17:48:30.839" v="2572"/>
          <ac:spMkLst>
            <pc:docMk/>
            <pc:sldMk cId="13864984" sldId="316"/>
            <ac:spMk id="32" creationId="{B263A5E2-DCBD-488A-BF58-9CA3CFF0425F}"/>
          </ac:spMkLst>
        </pc:spChg>
        <pc:spChg chg="del">
          <ac:chgData name="Li Boxi" userId="8268128b7b4c549d" providerId="LiveId" clId="{8BBC404B-834E-4D3D-8F99-74A42BC295A8}" dt="2020-01-16T22:49:17.669" v="635" actId="478"/>
          <ac:spMkLst>
            <pc:docMk/>
            <pc:sldMk cId="13864984" sldId="316"/>
            <ac:spMk id="36" creationId="{DE726820-91D5-4A72-8A4C-AE01676B2409}"/>
          </ac:spMkLst>
        </pc:spChg>
        <pc:spChg chg="mod ord">
          <ac:chgData name="Li Boxi" userId="8268128b7b4c549d" providerId="LiveId" clId="{8BBC404B-834E-4D3D-8F99-74A42BC295A8}" dt="2020-01-18T15:44:33.256" v="1920" actId="1035"/>
          <ac:spMkLst>
            <pc:docMk/>
            <pc:sldMk cId="13864984" sldId="316"/>
            <ac:spMk id="37" creationId="{D3806B07-4FE8-4C59-8170-37E688CD5F2F}"/>
          </ac:spMkLst>
        </pc:spChg>
        <pc:spChg chg="mod ord">
          <ac:chgData name="Li Boxi" userId="8268128b7b4c549d" providerId="LiveId" clId="{8BBC404B-834E-4D3D-8F99-74A42BC295A8}" dt="2020-01-18T15:44:33.256" v="1920" actId="1035"/>
          <ac:spMkLst>
            <pc:docMk/>
            <pc:sldMk cId="13864984" sldId="316"/>
            <ac:spMk id="38" creationId="{555C1587-8D8C-437B-AD52-2FF38CA25DEB}"/>
          </ac:spMkLst>
        </pc:spChg>
        <pc:spChg chg="add del mod">
          <ac:chgData name="Li Boxi" userId="8268128b7b4c549d" providerId="LiveId" clId="{8BBC404B-834E-4D3D-8F99-74A42BC295A8}" dt="2020-01-18T17:00:03.989" v="2026" actId="478"/>
          <ac:spMkLst>
            <pc:docMk/>
            <pc:sldMk cId="13864984" sldId="316"/>
            <ac:spMk id="42" creationId="{5F4ACB30-D31E-430B-A65A-AD5528569889}"/>
          </ac:spMkLst>
        </pc:spChg>
        <pc:spChg chg="add del mod">
          <ac:chgData name="Li Boxi" userId="8268128b7b4c549d" providerId="LiveId" clId="{8BBC404B-834E-4D3D-8F99-74A42BC295A8}" dt="2020-01-18T17:00:06.228" v="2027" actId="21"/>
          <ac:spMkLst>
            <pc:docMk/>
            <pc:sldMk cId="13864984" sldId="316"/>
            <ac:spMk id="49" creationId="{4C3C206E-E61B-4BF7-B2FD-A3A9F01754EB}"/>
          </ac:spMkLst>
        </pc:spChg>
        <pc:spChg chg="add mod">
          <ac:chgData name="Li Boxi" userId="8268128b7b4c549d" providerId="LiveId" clId="{8BBC404B-834E-4D3D-8F99-74A42BC295A8}" dt="2020-01-18T15:44:33.256" v="1920" actId="1035"/>
          <ac:spMkLst>
            <pc:docMk/>
            <pc:sldMk cId="13864984" sldId="316"/>
            <ac:spMk id="50" creationId="{B39A6EDD-C130-4E7B-86E8-963FFE202D5B}"/>
          </ac:spMkLst>
        </pc:spChg>
        <pc:grpChg chg="add mod">
          <ac:chgData name="Li Boxi" userId="8268128b7b4c549d" providerId="LiveId" clId="{8BBC404B-834E-4D3D-8F99-74A42BC295A8}" dt="2020-01-18T17:04:36.430" v="2101" actId="164"/>
          <ac:grpSpMkLst>
            <pc:docMk/>
            <pc:sldMk cId="13864984" sldId="316"/>
            <ac:grpSpMk id="19" creationId="{C9DCB4A8-1EA0-4C03-AA32-1EF167A03875}"/>
          </ac:grpSpMkLst>
        </pc:grpChg>
        <pc:grpChg chg="add mod">
          <ac:chgData name="Li Boxi" userId="8268128b7b4c549d" providerId="LiveId" clId="{8BBC404B-834E-4D3D-8F99-74A42BC295A8}" dt="2020-01-18T17:05:23.987" v="2104" actId="164"/>
          <ac:grpSpMkLst>
            <pc:docMk/>
            <pc:sldMk cId="13864984" sldId="316"/>
            <ac:grpSpMk id="21" creationId="{6F7A4CCA-9B35-41C3-9F2A-A741264CCE1F}"/>
          </ac:grpSpMkLst>
        </pc:grpChg>
        <pc:picChg chg="del">
          <ac:chgData name="Li Boxi" userId="8268128b7b4c549d" providerId="LiveId" clId="{8BBC404B-834E-4D3D-8F99-74A42BC295A8}" dt="2020-01-16T22:47:58.836" v="619" actId="478"/>
          <ac:picMkLst>
            <pc:docMk/>
            <pc:sldMk cId="13864984" sldId="316"/>
            <ac:picMk id="24" creationId="{9327D2C6-AEA3-4262-807E-39E26BECC27C}"/>
          </ac:picMkLst>
        </pc:picChg>
        <pc:picChg chg="del">
          <ac:chgData name="Li Boxi" userId="8268128b7b4c549d" providerId="LiveId" clId="{8BBC404B-834E-4D3D-8F99-74A42BC295A8}" dt="2020-01-16T22:47:58.280" v="618" actId="478"/>
          <ac:picMkLst>
            <pc:docMk/>
            <pc:sldMk cId="13864984" sldId="316"/>
            <ac:picMk id="27" creationId="{0A26CDC4-829E-49EF-8E5B-7E72BC4D8821}"/>
          </ac:picMkLst>
        </pc:picChg>
        <pc:picChg chg="del">
          <ac:chgData name="Li Boxi" userId="8268128b7b4c549d" providerId="LiveId" clId="{8BBC404B-834E-4D3D-8F99-74A42BC295A8}" dt="2020-01-16T22:47:54.883" v="617" actId="478"/>
          <ac:picMkLst>
            <pc:docMk/>
            <pc:sldMk cId="13864984" sldId="316"/>
            <ac:picMk id="34" creationId="{B551962C-B80B-4BA8-9E32-CF2C4A1FBEDD}"/>
          </ac:picMkLst>
        </pc:picChg>
        <pc:picChg chg="del">
          <ac:chgData name="Li Boxi" userId="8268128b7b4c549d" providerId="LiveId" clId="{8BBC404B-834E-4D3D-8F99-74A42BC295A8}" dt="2020-01-16T22:47:54.085" v="616" actId="478"/>
          <ac:picMkLst>
            <pc:docMk/>
            <pc:sldMk cId="13864984" sldId="316"/>
            <ac:picMk id="35" creationId="{757F0900-5843-4E89-9BF4-77093DFFC879}"/>
          </ac:picMkLst>
        </pc:picChg>
        <pc:picChg chg="add mod">
          <ac:chgData name="Li Boxi" userId="8268128b7b4c549d" providerId="LiveId" clId="{8BBC404B-834E-4D3D-8F99-74A42BC295A8}" dt="2020-01-18T15:44:33.256" v="1920" actId="1035"/>
          <ac:picMkLst>
            <pc:docMk/>
            <pc:sldMk cId="13864984" sldId="316"/>
            <ac:picMk id="41" creationId="{DAD5B091-D3D7-4B09-93AC-7618BD37E0C6}"/>
          </ac:picMkLst>
        </pc:picChg>
        <pc:picChg chg="add mod">
          <ac:chgData name="Li Boxi" userId="8268128b7b4c549d" providerId="LiveId" clId="{8BBC404B-834E-4D3D-8F99-74A42BC295A8}" dt="2020-01-18T15:44:33.256" v="1920" actId="1035"/>
          <ac:picMkLst>
            <pc:docMk/>
            <pc:sldMk cId="13864984" sldId="316"/>
            <ac:picMk id="44" creationId="{DAA61D19-D28B-4088-94E8-740B446E3A07}"/>
          </ac:picMkLst>
        </pc:picChg>
        <pc:picChg chg="add del">
          <ac:chgData name="Li Boxi" userId="8268128b7b4c549d" providerId="LiveId" clId="{8BBC404B-834E-4D3D-8F99-74A42BC295A8}" dt="2020-01-16T22:51:05.848" v="666" actId="21"/>
          <ac:picMkLst>
            <pc:docMk/>
            <pc:sldMk cId="13864984" sldId="316"/>
            <ac:picMk id="45" creationId="{B66BC9D3-1340-4FA9-9E64-2CDA439CC191}"/>
          </ac:picMkLst>
        </pc:picChg>
        <pc:picChg chg="add mod">
          <ac:chgData name="Li Boxi" userId="8268128b7b4c549d" providerId="LiveId" clId="{8BBC404B-834E-4D3D-8F99-74A42BC295A8}" dt="2020-01-18T15:44:33.256" v="1920" actId="1035"/>
          <ac:picMkLst>
            <pc:docMk/>
            <pc:sldMk cId="13864984" sldId="316"/>
            <ac:picMk id="47" creationId="{A76ED77A-0811-4D4E-A8E4-5EFAFAAEB968}"/>
          </ac:picMkLst>
        </pc:picChg>
        <pc:picChg chg="add mod">
          <ac:chgData name="Li Boxi" userId="8268128b7b4c549d" providerId="LiveId" clId="{8BBC404B-834E-4D3D-8F99-74A42BC295A8}" dt="2020-01-18T15:44:33.256" v="1920" actId="1035"/>
          <ac:picMkLst>
            <pc:docMk/>
            <pc:sldMk cId="13864984" sldId="316"/>
            <ac:picMk id="48" creationId="{9B721EE0-75CC-4498-BB62-80A3237AB4FD}"/>
          </ac:picMkLst>
        </pc:picChg>
        <pc:cxnChg chg="add mod">
          <ac:chgData name="Li Boxi" userId="8268128b7b4c549d" providerId="LiveId" clId="{8BBC404B-834E-4D3D-8F99-74A42BC295A8}" dt="2020-01-18T20:28:27.278" v="2912" actId="14100"/>
          <ac:cxnSpMkLst>
            <pc:docMk/>
            <pc:sldMk cId="13864984" sldId="316"/>
            <ac:cxnSpMk id="20" creationId="{FE3DF13B-822F-40D7-A4D0-9FE2ED0B8049}"/>
          </ac:cxnSpMkLst>
        </pc:cxnChg>
        <pc:cxnChg chg="add mod">
          <ac:chgData name="Li Boxi" userId="8268128b7b4c549d" providerId="LiveId" clId="{8BBC404B-834E-4D3D-8F99-74A42BC295A8}" dt="2020-01-18T17:05:23.987" v="2104" actId="164"/>
          <ac:cxnSpMkLst>
            <pc:docMk/>
            <pc:sldMk cId="13864984" sldId="316"/>
            <ac:cxnSpMk id="27" creationId="{7D78546E-BB85-4F5F-8FCE-7A2E6B810263}"/>
          </ac:cxnSpMkLst>
        </pc:cxnChg>
      </pc:sldChg>
      <pc:sldChg chg="addSp delSp modSp modAnim">
        <pc:chgData name="Li Boxi" userId="8268128b7b4c549d" providerId="LiveId" clId="{8BBC404B-834E-4D3D-8F99-74A42BC295A8}" dt="2020-01-18T21:52:23.883" v="3538"/>
        <pc:sldMkLst>
          <pc:docMk/>
          <pc:sldMk cId="321246036" sldId="317"/>
        </pc:sldMkLst>
        <pc:spChg chg="mod">
          <ac:chgData name="Li Boxi" userId="8268128b7b4c549d" providerId="LiveId" clId="{8BBC404B-834E-4D3D-8F99-74A42BC295A8}" dt="2020-01-18T20:58:26.432" v="2982"/>
          <ac:spMkLst>
            <pc:docMk/>
            <pc:sldMk cId="321246036" sldId="317"/>
            <ac:spMk id="2" creationId="{BB9ECFFE-7C0B-443B-9897-940E8CCF93E1}"/>
          </ac:spMkLst>
        </pc:spChg>
        <pc:spChg chg="add mod">
          <ac:chgData name="Li Boxi" userId="8268128b7b4c549d" providerId="LiveId" clId="{8BBC404B-834E-4D3D-8F99-74A42BC295A8}" dt="2020-01-18T21:52:09.007" v="3536" actId="1076"/>
          <ac:spMkLst>
            <pc:docMk/>
            <pc:sldMk cId="321246036" sldId="317"/>
            <ac:spMk id="3" creationId="{6B81C863-05DC-48A5-8593-6102F64967E6}"/>
          </ac:spMkLst>
        </pc:spChg>
        <pc:spChg chg="add del mod">
          <ac:chgData name="Li Boxi" userId="8268128b7b4c549d" providerId="LiveId" clId="{8BBC404B-834E-4D3D-8F99-74A42BC295A8}" dt="2020-01-18T20:57:38.114" v="2976" actId="478"/>
          <ac:spMkLst>
            <pc:docMk/>
            <pc:sldMk cId="321246036" sldId="317"/>
            <ac:spMk id="8" creationId="{F95BF3B8-C470-49C3-B6DE-4C6C6A91C01B}"/>
          </ac:spMkLst>
        </pc:spChg>
        <pc:grpChg chg="add mod">
          <ac:chgData name="Li Boxi" userId="8268128b7b4c549d" providerId="LiveId" clId="{8BBC404B-834E-4D3D-8F99-74A42BC295A8}" dt="2020-01-18T21:50:49.632" v="3461" actId="14100"/>
          <ac:grpSpMkLst>
            <pc:docMk/>
            <pc:sldMk cId="321246036" sldId="317"/>
            <ac:grpSpMk id="9" creationId="{CC10B696-74CD-4A86-A1E3-B1B012A0BAE1}"/>
          </ac:grpSpMkLst>
        </pc:grpChg>
        <pc:grpChg chg="del mod">
          <ac:chgData name="Li Boxi" userId="8268128b7b4c549d" providerId="LiveId" clId="{8BBC404B-834E-4D3D-8F99-74A42BC295A8}" dt="2020-01-18T20:57:38.673" v="2977" actId="478"/>
          <ac:grpSpMkLst>
            <pc:docMk/>
            <pc:sldMk cId="321246036" sldId="317"/>
            <ac:grpSpMk id="32" creationId="{F46D469E-6533-4161-A5C8-7CCD30232359}"/>
          </ac:grpSpMkLst>
        </pc:grpChg>
        <pc:picChg chg="mod">
          <ac:chgData name="Li Boxi" userId="8268128b7b4c549d" providerId="LiveId" clId="{8BBC404B-834E-4D3D-8F99-74A42BC295A8}" dt="2020-01-18T20:55:55.919" v="2948" actId="14100"/>
          <ac:picMkLst>
            <pc:docMk/>
            <pc:sldMk cId="321246036" sldId="317"/>
            <ac:picMk id="28" creationId="{D9B193EC-D6E8-422C-B2B8-AB8F7C048028}"/>
          </ac:picMkLst>
        </pc:picChg>
      </pc:sldChg>
      <pc:sldChg chg="addSp delSp modSp ord addAnim delAnim modAnim">
        <pc:chgData name="Li Boxi" userId="8268128b7b4c549d" providerId="LiveId" clId="{8BBC404B-834E-4D3D-8F99-74A42BC295A8}" dt="2020-01-18T21:49:13.438" v="3455"/>
        <pc:sldMkLst>
          <pc:docMk/>
          <pc:sldMk cId="2232927791" sldId="318"/>
        </pc:sldMkLst>
        <pc:spChg chg="mod">
          <ac:chgData name="Li Boxi" userId="8268128b7b4c549d" providerId="LiveId" clId="{8BBC404B-834E-4D3D-8F99-74A42BC295A8}" dt="2020-01-18T20:58:36.031" v="2988"/>
          <ac:spMkLst>
            <pc:docMk/>
            <pc:sldMk cId="2232927791" sldId="318"/>
            <ac:spMk id="2" creationId="{BB9ECFFE-7C0B-443B-9897-940E8CCF93E1}"/>
          </ac:spMkLst>
        </pc:spChg>
        <pc:spChg chg="del">
          <ac:chgData name="Li Boxi" userId="8268128b7b4c549d" providerId="LiveId" clId="{8BBC404B-834E-4D3D-8F99-74A42BC295A8}" dt="2020-01-17T08:32:54.355" v="701" actId="478"/>
          <ac:spMkLst>
            <pc:docMk/>
            <pc:sldMk cId="2232927791" sldId="318"/>
            <ac:spMk id="3" creationId="{37426264-3E7F-40C1-B373-49261A117381}"/>
          </ac:spMkLst>
        </pc:spChg>
        <pc:spChg chg="add del mod">
          <ac:chgData name="Li Boxi" userId="8268128b7b4c549d" providerId="LiveId" clId="{8BBC404B-834E-4D3D-8F99-74A42BC295A8}" dt="2020-01-18T17:15:48.959" v="2143" actId="478"/>
          <ac:spMkLst>
            <pc:docMk/>
            <pc:sldMk cId="2232927791" sldId="318"/>
            <ac:spMk id="3" creationId="{9E0F4E81-C8E5-47A1-B26A-2A9CC81B50BD}"/>
          </ac:spMkLst>
        </pc:spChg>
        <pc:spChg chg="add del mod">
          <ac:chgData name="Li Boxi" userId="8268128b7b4c549d" providerId="LiveId" clId="{8BBC404B-834E-4D3D-8F99-74A42BC295A8}" dt="2020-01-18T17:50:16.508" v="2574" actId="478"/>
          <ac:spMkLst>
            <pc:docMk/>
            <pc:sldMk cId="2232927791" sldId="318"/>
            <ac:spMk id="5" creationId="{88499E7C-EC3C-4DDB-A60D-C7DDE3140CF8}"/>
          </ac:spMkLst>
        </pc:spChg>
        <pc:spChg chg="add mod">
          <ac:chgData name="Li Boxi" userId="8268128b7b4c549d" providerId="LiveId" clId="{8BBC404B-834E-4D3D-8F99-74A42BC295A8}" dt="2020-01-18T17:16:01.586" v="2151" actId="1076"/>
          <ac:spMkLst>
            <pc:docMk/>
            <pc:sldMk cId="2232927791" sldId="318"/>
            <ac:spMk id="6" creationId="{280E1540-83E4-4CED-9466-A7C6800181BC}"/>
          </ac:spMkLst>
        </pc:spChg>
        <pc:spChg chg="add del mod">
          <ac:chgData name="Li Boxi" userId="8268128b7b4c549d" providerId="LiveId" clId="{8BBC404B-834E-4D3D-8F99-74A42BC295A8}" dt="2020-01-18T17:15:48.495" v="2142" actId="478"/>
          <ac:spMkLst>
            <pc:docMk/>
            <pc:sldMk cId="2232927791" sldId="318"/>
            <ac:spMk id="12" creationId="{722D9E63-4469-45E1-B6EB-9C61A3A9F5A7}"/>
          </ac:spMkLst>
        </pc:spChg>
        <pc:spChg chg="add del">
          <ac:chgData name="Li Boxi" userId="8268128b7b4c549d" providerId="LiveId" clId="{8BBC404B-834E-4D3D-8F99-74A42BC295A8}" dt="2020-01-17T08:33:20.448" v="706" actId="478"/>
          <ac:spMkLst>
            <pc:docMk/>
            <pc:sldMk cId="2232927791" sldId="318"/>
            <ac:spMk id="25" creationId="{A9DCDA7E-69C3-45D9-985A-D9CB0B894D01}"/>
          </ac:spMkLst>
        </pc:spChg>
        <pc:grpChg chg="add mod">
          <ac:chgData name="Li Boxi" userId="8268128b7b4c549d" providerId="LiveId" clId="{8BBC404B-834E-4D3D-8F99-74A42BC295A8}" dt="2020-01-18T15:46:11.246" v="1963" actId="1076"/>
          <ac:grpSpMkLst>
            <pc:docMk/>
            <pc:sldMk cId="2232927791" sldId="318"/>
            <ac:grpSpMk id="7" creationId="{50B9CA21-D178-4558-99EC-035B8E66636E}"/>
          </ac:grpSpMkLst>
        </pc:grpChg>
        <pc:picChg chg="add del">
          <ac:chgData name="Li Boxi" userId="8268128b7b4c549d" providerId="LiveId" clId="{8BBC404B-834E-4D3D-8F99-74A42BC295A8}" dt="2020-01-18T17:13:10.958" v="2136" actId="478"/>
          <ac:picMkLst>
            <pc:docMk/>
            <pc:sldMk cId="2232927791" sldId="318"/>
            <ac:picMk id="11" creationId="{E3563E27-9460-4E02-B164-780495AE6F25}"/>
          </ac:picMkLst>
        </pc:picChg>
        <pc:picChg chg="add mod">
          <ac:chgData name="Li Boxi" userId="8268128b7b4c549d" providerId="LiveId" clId="{8BBC404B-834E-4D3D-8F99-74A42BC295A8}" dt="2020-01-18T17:16:05.385" v="2154" actId="1076"/>
          <ac:picMkLst>
            <pc:docMk/>
            <pc:sldMk cId="2232927791" sldId="318"/>
            <ac:picMk id="13" creationId="{184C7F6D-C571-45E0-8870-AFC389695F6C}"/>
          </ac:picMkLst>
        </pc:picChg>
        <pc:picChg chg="add del mod">
          <ac:chgData name="Li Boxi" userId="8268128b7b4c549d" providerId="LiveId" clId="{8BBC404B-834E-4D3D-8F99-74A42BC295A8}" dt="2020-01-18T15:45:45.787" v="1960" actId="1076"/>
          <ac:picMkLst>
            <pc:docMk/>
            <pc:sldMk cId="2232927791" sldId="318"/>
            <ac:picMk id="26" creationId="{F960F780-00FF-4822-93EE-A44502F4D753}"/>
          </ac:picMkLst>
        </pc:picChg>
        <pc:picChg chg="add del">
          <ac:chgData name="Li Boxi" userId="8268128b7b4c549d" providerId="LiveId" clId="{8BBC404B-834E-4D3D-8F99-74A42BC295A8}" dt="2020-01-17T08:33:19.461" v="705" actId="478"/>
          <ac:picMkLst>
            <pc:docMk/>
            <pc:sldMk cId="2232927791" sldId="318"/>
            <ac:picMk id="27" creationId="{84104741-E261-4A25-92EA-3E65519DCC28}"/>
          </ac:picMkLst>
        </pc:picChg>
        <pc:picChg chg="add mod">
          <ac:chgData name="Li Boxi" userId="8268128b7b4c549d" providerId="LiveId" clId="{8BBC404B-834E-4D3D-8F99-74A42BC295A8}" dt="2020-01-18T17:15:58.947" v="2150" actId="1076"/>
          <ac:picMkLst>
            <pc:docMk/>
            <pc:sldMk cId="2232927791" sldId="318"/>
            <ac:picMk id="28" creationId="{D10753FE-BA85-4F6A-9B75-11DBC21777A4}"/>
          </ac:picMkLst>
        </pc:picChg>
      </pc:sldChg>
      <pc:sldChg chg="addSp modSp modAnim">
        <pc:chgData name="Li Boxi" userId="8268128b7b4c549d" providerId="LiveId" clId="{8BBC404B-834E-4D3D-8F99-74A42BC295A8}" dt="2020-01-18T21:16:00.878" v="3326" actId="20577"/>
        <pc:sldMkLst>
          <pc:docMk/>
          <pc:sldMk cId="1839351969" sldId="319"/>
        </pc:sldMkLst>
        <pc:spChg chg="add mod">
          <ac:chgData name="Li Boxi" userId="8268128b7b4c549d" providerId="LiveId" clId="{8BBC404B-834E-4D3D-8F99-74A42BC295A8}" dt="2020-01-18T21:14:03.308" v="3312" actId="164"/>
          <ac:spMkLst>
            <pc:docMk/>
            <pc:sldMk cId="1839351969" sldId="319"/>
            <ac:spMk id="2" creationId="{52623530-D200-4D44-83E8-225C113C43BB}"/>
          </ac:spMkLst>
        </pc:spChg>
        <pc:spChg chg="mod">
          <ac:chgData name="Li Boxi" userId="8268128b7b4c549d" providerId="LiveId" clId="{8BBC404B-834E-4D3D-8F99-74A42BC295A8}" dt="2020-01-18T15:19:56.276" v="1339" actId="20577"/>
          <ac:spMkLst>
            <pc:docMk/>
            <pc:sldMk cId="1839351969" sldId="319"/>
            <ac:spMk id="3" creationId="{BCEED93D-C894-49C6-81EC-7E3FB6C5B44E}"/>
          </ac:spMkLst>
        </pc:spChg>
        <pc:spChg chg="mod">
          <ac:chgData name="Li Boxi" userId="8268128b7b4c549d" providerId="LiveId" clId="{8BBC404B-834E-4D3D-8F99-74A42BC295A8}" dt="2020-01-18T15:14:25.510" v="1303" actId="1582"/>
          <ac:spMkLst>
            <pc:docMk/>
            <pc:sldMk cId="1839351969" sldId="319"/>
            <ac:spMk id="7" creationId="{82A82186-D03F-4FF4-A074-B45BE581E21C}"/>
          </ac:spMkLst>
        </pc:spChg>
        <pc:spChg chg="add mod">
          <ac:chgData name="Li Boxi" userId="8268128b7b4c549d" providerId="LiveId" clId="{8BBC404B-834E-4D3D-8F99-74A42BC295A8}" dt="2020-01-18T21:14:33.579" v="3315" actId="1076"/>
          <ac:spMkLst>
            <pc:docMk/>
            <pc:sldMk cId="1839351969" sldId="319"/>
            <ac:spMk id="13" creationId="{1279AB3C-4501-4C9B-879E-537D250AF16A}"/>
          </ac:spMkLst>
        </pc:spChg>
        <pc:spChg chg="add mod">
          <ac:chgData name="Li Boxi" userId="8268128b7b4c549d" providerId="LiveId" clId="{8BBC404B-834E-4D3D-8F99-74A42BC295A8}" dt="2020-01-18T21:14:03.308" v="3312" actId="164"/>
          <ac:spMkLst>
            <pc:docMk/>
            <pc:sldMk cId="1839351969" sldId="319"/>
            <ac:spMk id="14" creationId="{EB5E54B6-BEF9-4113-8B1C-4427B895BC1E}"/>
          </ac:spMkLst>
        </pc:spChg>
        <pc:spChg chg="mod">
          <ac:chgData name="Li Boxi" userId="8268128b7b4c549d" providerId="LiveId" clId="{8BBC404B-834E-4D3D-8F99-74A42BC295A8}" dt="2020-01-18T21:16:00.878" v="3326" actId="20577"/>
          <ac:spMkLst>
            <pc:docMk/>
            <pc:sldMk cId="1839351969" sldId="319"/>
            <ac:spMk id="49" creationId="{A7DF9A11-5D09-40EA-A80D-A18C6D3AB0CC}"/>
          </ac:spMkLst>
        </pc:spChg>
        <pc:grpChg chg="add mod">
          <ac:chgData name="Li Boxi" userId="8268128b7b4c549d" providerId="LiveId" clId="{8BBC404B-834E-4D3D-8F99-74A42BC295A8}" dt="2020-01-18T21:16:00.878" v="3326" actId="20577"/>
          <ac:grpSpMkLst>
            <pc:docMk/>
            <pc:sldMk cId="1839351969" sldId="319"/>
            <ac:grpSpMk id="16" creationId="{7040FD64-A545-48AC-A90C-9D7A6C100581}"/>
          </ac:grpSpMkLst>
        </pc:grpChg>
        <pc:grpChg chg="mod">
          <ac:chgData name="Li Boxi" userId="8268128b7b4c549d" providerId="LiveId" clId="{8BBC404B-834E-4D3D-8F99-74A42BC295A8}" dt="2020-01-18T21:16:00.878" v="3326" actId="20577"/>
          <ac:grpSpMkLst>
            <pc:docMk/>
            <pc:sldMk cId="1839351969" sldId="319"/>
            <ac:grpSpMk id="50" creationId="{DDF17DBE-1DD9-49A3-90BB-EE47462DE7FF}"/>
          </ac:grpSpMkLst>
        </pc:grpChg>
        <pc:cxnChg chg="add mod">
          <ac:chgData name="Li Boxi" userId="8268128b7b4c549d" providerId="LiveId" clId="{8BBC404B-834E-4D3D-8F99-74A42BC295A8}" dt="2020-01-18T21:14:03.308" v="3312" actId="164"/>
          <ac:cxnSpMkLst>
            <pc:docMk/>
            <pc:sldMk cId="1839351969" sldId="319"/>
            <ac:cxnSpMk id="6" creationId="{EB364214-7A53-4CE2-B110-6CD4DBDADA27}"/>
          </ac:cxnSpMkLst>
        </pc:cxnChg>
        <pc:cxnChg chg="add mod">
          <ac:chgData name="Li Boxi" userId="8268128b7b4c549d" providerId="LiveId" clId="{8BBC404B-834E-4D3D-8F99-74A42BC295A8}" dt="2020-01-18T21:14:03.308" v="3312" actId="164"/>
          <ac:cxnSpMkLst>
            <pc:docMk/>
            <pc:sldMk cId="1839351969" sldId="319"/>
            <ac:cxnSpMk id="17" creationId="{62DEA8C6-8F9A-4E30-B6DE-CAE8519EA437}"/>
          </ac:cxnSpMkLst>
        </pc:cxnChg>
        <pc:cxnChg chg="add mod">
          <ac:chgData name="Li Boxi" userId="8268128b7b4c549d" providerId="LiveId" clId="{8BBC404B-834E-4D3D-8F99-74A42BC295A8}" dt="2020-01-18T21:14:03.308" v="3312" actId="164"/>
          <ac:cxnSpMkLst>
            <pc:docMk/>
            <pc:sldMk cId="1839351969" sldId="319"/>
            <ac:cxnSpMk id="18" creationId="{9FB26EFB-CB7E-4FD9-8CDB-ACC5E975ABCF}"/>
          </ac:cxnSpMkLst>
        </pc:cxnChg>
      </pc:sldChg>
      <pc:sldChg chg="addSp delSp modSp modAnim">
        <pc:chgData name="Li Boxi" userId="8268128b7b4c549d" providerId="LiveId" clId="{8BBC404B-834E-4D3D-8F99-74A42BC295A8}" dt="2020-01-18T21:09:43.717" v="3295" actId="1076"/>
        <pc:sldMkLst>
          <pc:docMk/>
          <pc:sldMk cId="679466957" sldId="320"/>
        </pc:sldMkLst>
        <pc:spChg chg="add mod ord">
          <ac:chgData name="Li Boxi" userId="8268128b7b4c549d" providerId="LiveId" clId="{8BBC404B-834E-4D3D-8F99-74A42BC295A8}" dt="2020-01-18T13:52:07.266" v="908" actId="1076"/>
          <ac:spMkLst>
            <pc:docMk/>
            <pc:sldMk cId="679466957" sldId="320"/>
            <ac:spMk id="2" creationId="{134B1B2A-A874-4225-B25D-4808EC0A22B4}"/>
          </ac:spMkLst>
        </pc:spChg>
        <pc:spChg chg="mod">
          <ac:chgData name="Li Boxi" userId="8268128b7b4c549d" providerId="LiveId" clId="{8BBC404B-834E-4D3D-8F99-74A42BC295A8}" dt="2020-01-18T21:05:02.225" v="3270" actId="20577"/>
          <ac:spMkLst>
            <pc:docMk/>
            <pc:sldMk cId="679466957" sldId="320"/>
            <ac:spMk id="3" creationId="{BCEED93D-C894-49C6-81EC-7E3FB6C5B44E}"/>
          </ac:spMkLst>
        </pc:spChg>
        <pc:spChg chg="mod">
          <ac:chgData name="Li Boxi" userId="8268128b7b4c549d" providerId="LiveId" clId="{8BBC404B-834E-4D3D-8F99-74A42BC295A8}" dt="2020-01-18T21:09:43.717" v="3295" actId="1076"/>
          <ac:spMkLst>
            <pc:docMk/>
            <pc:sldMk cId="679466957" sldId="320"/>
            <ac:spMk id="7" creationId="{82A82186-D03F-4FF4-A074-B45BE581E21C}"/>
          </ac:spMkLst>
        </pc:spChg>
        <pc:spChg chg="mod topLvl">
          <ac:chgData name="Li Boxi" userId="8268128b7b4c549d" providerId="LiveId" clId="{8BBC404B-834E-4D3D-8F99-74A42BC295A8}" dt="2020-01-18T13:49:19.143" v="899" actId="164"/>
          <ac:spMkLst>
            <pc:docMk/>
            <pc:sldMk cId="679466957" sldId="320"/>
            <ac:spMk id="12" creationId="{28FB6A89-FFFB-4D79-9F39-0C48C745F05F}"/>
          </ac:spMkLst>
        </pc:spChg>
        <pc:spChg chg="del mod">
          <ac:chgData name="Li Boxi" userId="8268128b7b4c549d" providerId="LiveId" clId="{8BBC404B-834E-4D3D-8F99-74A42BC295A8}" dt="2020-01-18T21:06:06.138" v="3271" actId="21"/>
          <ac:spMkLst>
            <pc:docMk/>
            <pc:sldMk cId="679466957" sldId="320"/>
            <ac:spMk id="13" creationId="{3C10B482-927E-4173-9A9E-AB79B2F77A83}"/>
          </ac:spMkLst>
        </pc:spChg>
        <pc:spChg chg="mod topLvl">
          <ac:chgData name="Li Boxi" userId="8268128b7b4c549d" providerId="LiveId" clId="{8BBC404B-834E-4D3D-8F99-74A42BC295A8}" dt="2020-01-18T13:49:19.143" v="899" actId="164"/>
          <ac:spMkLst>
            <pc:docMk/>
            <pc:sldMk cId="679466957" sldId="320"/>
            <ac:spMk id="14" creationId="{E0A5F08E-3D4F-4835-ACBF-3A5E713DFD90}"/>
          </ac:spMkLst>
        </pc:spChg>
        <pc:spChg chg="mod topLvl">
          <ac:chgData name="Li Boxi" userId="8268128b7b4c549d" providerId="LiveId" clId="{8BBC404B-834E-4D3D-8F99-74A42BC295A8}" dt="2020-01-18T13:49:19.143" v="899" actId="164"/>
          <ac:spMkLst>
            <pc:docMk/>
            <pc:sldMk cId="679466957" sldId="320"/>
            <ac:spMk id="15" creationId="{3499757C-440F-40B3-9CB4-06A6CEA6FB57}"/>
          </ac:spMkLst>
        </pc:spChg>
        <pc:spChg chg="add mod">
          <ac:chgData name="Li Boxi" userId="8268128b7b4c549d" providerId="LiveId" clId="{8BBC404B-834E-4D3D-8F99-74A42BC295A8}" dt="2020-01-18T13:44:57.613" v="834" actId="571"/>
          <ac:spMkLst>
            <pc:docMk/>
            <pc:sldMk cId="679466957" sldId="320"/>
            <ac:spMk id="16" creationId="{F66C64CA-8B0F-47EB-AEC4-6BBEECDB7703}"/>
          </ac:spMkLst>
        </pc:spChg>
        <pc:spChg chg="add mod">
          <ac:chgData name="Li Boxi" userId="8268128b7b4c549d" providerId="LiveId" clId="{8BBC404B-834E-4D3D-8F99-74A42BC295A8}" dt="2020-01-18T13:44:57.613" v="834" actId="571"/>
          <ac:spMkLst>
            <pc:docMk/>
            <pc:sldMk cId="679466957" sldId="320"/>
            <ac:spMk id="18" creationId="{3DE3DC7D-39EE-4791-A19F-DD5B05A52089}"/>
          </ac:spMkLst>
        </pc:spChg>
        <pc:spChg chg="add mod">
          <ac:chgData name="Li Boxi" userId="8268128b7b4c549d" providerId="LiveId" clId="{8BBC404B-834E-4D3D-8F99-74A42BC295A8}" dt="2020-01-18T13:46:19.682" v="878" actId="164"/>
          <ac:spMkLst>
            <pc:docMk/>
            <pc:sldMk cId="679466957" sldId="320"/>
            <ac:spMk id="19" creationId="{69705FA6-DDF4-4095-BCA7-E7D473EA2650}"/>
          </ac:spMkLst>
        </pc:spChg>
        <pc:spChg chg="add mod">
          <ac:chgData name="Li Boxi" userId="8268128b7b4c549d" providerId="LiveId" clId="{8BBC404B-834E-4D3D-8F99-74A42BC295A8}" dt="2020-01-18T13:46:19.682" v="878" actId="164"/>
          <ac:spMkLst>
            <pc:docMk/>
            <pc:sldMk cId="679466957" sldId="320"/>
            <ac:spMk id="20" creationId="{836FF5F5-A3E1-4515-B399-C629FB7D91C0}"/>
          </ac:spMkLst>
        </pc:spChg>
        <pc:grpChg chg="add del mod">
          <ac:chgData name="Li Boxi" userId="8268128b7b4c549d" providerId="LiveId" clId="{8BBC404B-834E-4D3D-8F99-74A42BC295A8}" dt="2020-01-18T13:49:13.628" v="898" actId="165"/>
          <ac:grpSpMkLst>
            <pc:docMk/>
            <pc:sldMk cId="679466957" sldId="320"/>
            <ac:grpSpMk id="6" creationId="{E10B185C-832D-44B9-BE8F-90B8F41CA9B8}"/>
          </ac:grpSpMkLst>
        </pc:grpChg>
        <pc:grpChg chg="add mod">
          <ac:chgData name="Li Boxi" userId="8268128b7b4c549d" providerId="LiveId" clId="{8BBC404B-834E-4D3D-8F99-74A42BC295A8}" dt="2020-01-18T21:09:40.715" v="3294" actId="1076"/>
          <ac:grpSpMkLst>
            <pc:docMk/>
            <pc:sldMk cId="679466957" sldId="320"/>
            <ac:grpSpMk id="10" creationId="{F540F793-F63D-409D-BB4C-FA7E937AD2C5}"/>
          </ac:grpSpMkLst>
        </pc:grpChg>
        <pc:grpChg chg="add mod">
          <ac:chgData name="Li Boxi" userId="8268128b7b4c549d" providerId="LiveId" clId="{8BBC404B-834E-4D3D-8F99-74A42BC295A8}" dt="2020-01-18T13:49:42.492" v="903" actId="1076"/>
          <ac:grpSpMkLst>
            <pc:docMk/>
            <pc:sldMk cId="679466957" sldId="320"/>
            <ac:grpSpMk id="21" creationId="{996ED926-F5A5-4565-984B-006B262A08B0}"/>
          </ac:grpSpMkLst>
        </pc:grpChg>
        <pc:picChg chg="mod topLvl">
          <ac:chgData name="Li Boxi" userId="8268128b7b4c549d" providerId="LiveId" clId="{8BBC404B-834E-4D3D-8F99-74A42BC295A8}" dt="2020-01-18T13:49:19.143" v="899" actId="164"/>
          <ac:picMkLst>
            <pc:docMk/>
            <pc:sldMk cId="679466957" sldId="320"/>
            <ac:picMk id="5" creationId="{6332157D-29F6-4C0F-BCE4-62C0C7533360}"/>
          </ac:picMkLst>
        </pc:picChg>
        <pc:picChg chg="mod topLvl">
          <ac:chgData name="Li Boxi" userId="8268128b7b4c549d" providerId="LiveId" clId="{8BBC404B-834E-4D3D-8F99-74A42BC295A8}" dt="2020-01-18T13:49:19.143" v="899" actId="164"/>
          <ac:picMkLst>
            <pc:docMk/>
            <pc:sldMk cId="679466957" sldId="320"/>
            <ac:picMk id="8" creationId="{B0219F7D-645B-44E6-AECF-77D86B480DC6}"/>
          </ac:picMkLst>
        </pc:picChg>
        <pc:picChg chg="mod">
          <ac:chgData name="Li Boxi" userId="8268128b7b4c549d" providerId="LiveId" clId="{8BBC404B-834E-4D3D-8F99-74A42BC295A8}" dt="2020-01-18T13:46:19.682" v="878" actId="164"/>
          <ac:picMkLst>
            <pc:docMk/>
            <pc:sldMk cId="679466957" sldId="320"/>
            <ac:picMk id="9" creationId="{00141957-4740-407C-BC45-CB3E6E6E573F}"/>
          </ac:picMkLst>
        </pc:picChg>
        <pc:picChg chg="mod">
          <ac:chgData name="Li Boxi" userId="8268128b7b4c549d" providerId="LiveId" clId="{8BBC404B-834E-4D3D-8F99-74A42BC295A8}" dt="2020-01-18T13:46:19.682" v="878" actId="164"/>
          <ac:picMkLst>
            <pc:docMk/>
            <pc:sldMk cId="679466957" sldId="320"/>
            <ac:picMk id="11" creationId="{6D6A4534-60F7-47FE-84FC-9806B53A424B}"/>
          </ac:picMkLst>
        </pc:picChg>
        <pc:picChg chg="add mod">
          <ac:chgData name="Li Boxi" userId="8268128b7b4c549d" providerId="LiveId" clId="{8BBC404B-834E-4D3D-8F99-74A42BC295A8}" dt="2020-01-18T13:44:57.613" v="834" actId="571"/>
          <ac:picMkLst>
            <pc:docMk/>
            <pc:sldMk cId="679466957" sldId="320"/>
            <ac:picMk id="17" creationId="{CB814C20-E07D-48B0-AAFB-9158814F4359}"/>
          </ac:picMkLst>
        </pc:picChg>
        <pc:picChg chg="add mod">
          <ac:chgData name="Li Boxi" userId="8268128b7b4c549d" providerId="LiveId" clId="{8BBC404B-834E-4D3D-8F99-74A42BC295A8}" dt="2020-01-18T13:39:15.245" v="794" actId="1076"/>
          <ac:picMkLst>
            <pc:docMk/>
            <pc:sldMk cId="679466957" sldId="320"/>
            <ac:picMk id="1026" creationId="{D6BAC2B8-D5B1-432B-8BFA-46098C765DC7}"/>
          </ac:picMkLst>
        </pc:picChg>
      </pc:sldChg>
      <pc:sldChg chg="addSp modSp modAnim">
        <pc:chgData name="Li Boxi" userId="8268128b7b4c549d" providerId="LiveId" clId="{8BBC404B-834E-4D3D-8F99-74A42BC295A8}" dt="2020-01-18T21:13:16.467" v="3311" actId="14100"/>
        <pc:sldMkLst>
          <pc:docMk/>
          <pc:sldMk cId="3195129164" sldId="321"/>
        </pc:sldMkLst>
        <pc:spChg chg="add mod">
          <ac:chgData name="Li Boxi" userId="8268128b7b4c549d" providerId="LiveId" clId="{8BBC404B-834E-4D3D-8F99-74A42BC295A8}" dt="2020-01-18T21:10:52.906" v="3297" actId="1076"/>
          <ac:spMkLst>
            <pc:docMk/>
            <pc:sldMk cId="3195129164" sldId="321"/>
            <ac:spMk id="2" creationId="{77F01D7B-F4CE-4F46-BF07-C0B1DA66A37E}"/>
          </ac:spMkLst>
        </pc:spChg>
        <pc:spChg chg="mod">
          <ac:chgData name="Li Boxi" userId="8268128b7b4c549d" providerId="LiveId" clId="{8BBC404B-834E-4D3D-8F99-74A42BC295A8}" dt="2020-01-18T14:04:40.126" v="1096" actId="1036"/>
          <ac:spMkLst>
            <pc:docMk/>
            <pc:sldMk cId="3195129164" sldId="321"/>
            <ac:spMk id="6" creationId="{5808B0DB-136C-4551-BDD2-728D0C5620BD}"/>
          </ac:spMkLst>
        </pc:spChg>
        <pc:spChg chg="add mod">
          <ac:chgData name="Li Boxi" userId="8268128b7b4c549d" providerId="LiveId" clId="{8BBC404B-834E-4D3D-8F99-74A42BC295A8}" dt="2020-01-18T21:11:13.612" v="3300" actId="1076"/>
          <ac:spMkLst>
            <pc:docMk/>
            <pc:sldMk cId="3195129164" sldId="321"/>
            <ac:spMk id="10" creationId="{0F52A408-3C75-4C45-BDA9-1E6ABC90E3E0}"/>
          </ac:spMkLst>
        </pc:spChg>
        <pc:spChg chg="add mod">
          <ac:chgData name="Li Boxi" userId="8268128b7b4c549d" providerId="LiveId" clId="{8BBC404B-834E-4D3D-8F99-74A42BC295A8}" dt="2020-01-18T21:11:23.941" v="3301" actId="164"/>
          <ac:spMkLst>
            <pc:docMk/>
            <pc:sldMk cId="3195129164" sldId="321"/>
            <ac:spMk id="12" creationId="{27A088C6-5C12-4767-A55A-E21FF71C8990}"/>
          </ac:spMkLst>
        </pc:spChg>
        <pc:spChg chg="mod">
          <ac:chgData name="Li Boxi" userId="8268128b7b4c549d" providerId="LiveId" clId="{8BBC404B-834E-4D3D-8F99-74A42BC295A8}" dt="2020-01-18T21:13:16.467" v="3311" actId="14100"/>
          <ac:spMkLst>
            <pc:docMk/>
            <pc:sldMk cId="3195129164" sldId="321"/>
            <ac:spMk id="14" creationId="{CDD24D7C-613B-4265-8870-3F8E5D984C3C}"/>
          </ac:spMkLst>
        </pc:spChg>
        <pc:grpChg chg="add mod">
          <ac:chgData name="Li Boxi" userId="8268128b7b4c549d" providerId="LiveId" clId="{8BBC404B-834E-4D3D-8F99-74A42BC295A8}" dt="2020-01-18T21:11:23.941" v="3301" actId="164"/>
          <ac:grpSpMkLst>
            <pc:docMk/>
            <pc:sldMk cId="3195129164" sldId="321"/>
            <ac:grpSpMk id="16" creationId="{46ADB054-D7E9-4B9B-A006-FF02D26F0467}"/>
          </ac:grpSpMkLst>
        </pc:grpChg>
        <pc:picChg chg="mod">
          <ac:chgData name="Li Boxi" userId="8268128b7b4c549d" providerId="LiveId" clId="{8BBC404B-834E-4D3D-8F99-74A42BC295A8}" dt="2020-01-18T21:10:52.906" v="3297" actId="1076"/>
          <ac:picMkLst>
            <pc:docMk/>
            <pc:sldMk cId="3195129164" sldId="321"/>
            <ac:picMk id="5" creationId="{67577B21-1D43-4A67-8A93-10A2C904A825}"/>
          </ac:picMkLst>
        </pc:picChg>
        <pc:picChg chg="mod">
          <ac:chgData name="Li Boxi" userId="8268128b7b4c549d" providerId="LiveId" clId="{8BBC404B-834E-4D3D-8F99-74A42BC295A8}" dt="2020-01-18T21:06:43.431" v="3282" actId="1076"/>
          <ac:picMkLst>
            <pc:docMk/>
            <pc:sldMk cId="3195129164" sldId="321"/>
            <ac:picMk id="9" creationId="{1B0A338C-8A6E-4651-B7B8-4BEA45F92F8C}"/>
          </ac:picMkLst>
        </pc:picChg>
        <pc:picChg chg="mod">
          <ac:chgData name="Li Boxi" userId="8268128b7b4c549d" providerId="LiveId" clId="{8BBC404B-834E-4D3D-8F99-74A42BC295A8}" dt="2020-01-18T21:06:33.377" v="3276" actId="14100"/>
          <ac:picMkLst>
            <pc:docMk/>
            <pc:sldMk cId="3195129164" sldId="321"/>
            <ac:picMk id="11" creationId="{A5E11EB8-6A7A-40D1-806D-18919154F2E8}"/>
          </ac:picMkLst>
        </pc:picChg>
        <pc:picChg chg="mod">
          <ac:chgData name="Li Boxi" userId="8268128b7b4c549d" providerId="LiveId" clId="{8BBC404B-834E-4D3D-8F99-74A42BC295A8}" dt="2020-01-18T21:06:43.431" v="3282" actId="1076"/>
          <ac:picMkLst>
            <pc:docMk/>
            <pc:sldMk cId="3195129164" sldId="321"/>
            <ac:picMk id="13" creationId="{C6C03833-6955-4744-9FA7-23F65D03290F}"/>
          </ac:picMkLst>
        </pc:picChg>
        <pc:cxnChg chg="add mod">
          <ac:chgData name="Li Boxi" userId="8268128b7b4c549d" providerId="LiveId" clId="{8BBC404B-834E-4D3D-8F99-74A42BC295A8}" dt="2020-01-18T21:11:23.941" v="3301" actId="164"/>
          <ac:cxnSpMkLst>
            <pc:docMk/>
            <pc:sldMk cId="3195129164" sldId="321"/>
            <ac:cxnSpMk id="15" creationId="{A1ACD43F-EF50-4F82-B086-3AB4329ACD9B}"/>
          </ac:cxnSpMkLst>
        </pc:cxnChg>
      </pc:sldChg>
      <pc:sldChg chg="addSp delSp modSp ord delAnim modAnim">
        <pc:chgData name="Li Boxi" userId="8268128b7b4c549d" providerId="LiveId" clId="{8BBC404B-834E-4D3D-8F99-74A42BC295A8}" dt="2020-01-18T20:58:34.009" v="2987" actId="20577"/>
        <pc:sldMkLst>
          <pc:docMk/>
          <pc:sldMk cId="3188466462" sldId="322"/>
        </pc:sldMkLst>
        <pc:spChg chg="mod">
          <ac:chgData name="Li Boxi" userId="8268128b7b4c549d" providerId="LiveId" clId="{8BBC404B-834E-4D3D-8F99-74A42BC295A8}" dt="2020-01-18T20:58:34.009" v="2987" actId="20577"/>
          <ac:spMkLst>
            <pc:docMk/>
            <pc:sldMk cId="3188466462" sldId="322"/>
            <ac:spMk id="3" creationId="{BCEED93D-C894-49C6-81EC-7E3FB6C5B44E}"/>
          </ac:spMkLst>
        </pc:spChg>
        <pc:spChg chg="add del">
          <ac:chgData name="Li Boxi" userId="8268128b7b4c549d" providerId="LiveId" clId="{8BBC404B-834E-4D3D-8F99-74A42BC295A8}" dt="2020-01-17T08:26:29.821" v="687" actId="478"/>
          <ac:spMkLst>
            <pc:docMk/>
            <pc:sldMk cId="3188466462" sldId="322"/>
            <ac:spMk id="5" creationId="{362C1B5C-2537-41FE-8A80-B5995921B12D}"/>
          </ac:spMkLst>
        </pc:spChg>
        <pc:spChg chg="del">
          <ac:chgData name="Li Boxi" userId="8268128b7b4c549d" providerId="LiveId" clId="{8BBC404B-834E-4D3D-8F99-74A42BC295A8}" dt="2020-01-17T08:26:27.962" v="686" actId="478"/>
          <ac:spMkLst>
            <pc:docMk/>
            <pc:sldMk cId="3188466462" sldId="322"/>
            <ac:spMk id="7" creationId="{82A82186-D03F-4FF4-A074-B45BE581E21C}"/>
          </ac:spMkLst>
        </pc:spChg>
        <pc:spChg chg="add del mod">
          <ac:chgData name="Li Boxi" userId="8268128b7b4c549d" providerId="LiveId" clId="{8BBC404B-834E-4D3D-8F99-74A42BC295A8}" dt="2020-01-17T08:26:29.821" v="687" actId="478"/>
          <ac:spMkLst>
            <pc:docMk/>
            <pc:sldMk cId="3188466462" sldId="322"/>
            <ac:spMk id="9" creationId="{7EF6A9A2-001E-4A01-97F0-ED3161AF77A0}"/>
          </ac:spMkLst>
        </pc:spChg>
        <pc:spChg chg="add del mod">
          <ac:chgData name="Li Boxi" userId="8268128b7b4c549d" providerId="LiveId" clId="{8BBC404B-834E-4D3D-8F99-74A42BC295A8}" dt="2020-01-17T08:26:29.821" v="687" actId="478"/>
          <ac:spMkLst>
            <pc:docMk/>
            <pc:sldMk cId="3188466462" sldId="322"/>
            <ac:spMk id="11" creationId="{80F19487-3600-4F50-8F5B-5CD159F7D86A}"/>
          </ac:spMkLst>
        </pc:spChg>
        <pc:spChg chg="add del mod">
          <ac:chgData name="Li Boxi" userId="8268128b7b4c549d" providerId="LiveId" clId="{8BBC404B-834E-4D3D-8F99-74A42BC295A8}" dt="2020-01-17T08:26:29.821" v="687" actId="478"/>
          <ac:spMkLst>
            <pc:docMk/>
            <pc:sldMk cId="3188466462" sldId="322"/>
            <ac:spMk id="12" creationId="{B2545CB2-1882-44B8-B046-8A0C964FB5CB}"/>
          </ac:spMkLst>
        </pc:spChg>
        <pc:spChg chg="add del mod">
          <ac:chgData name="Li Boxi" userId="8268128b7b4c549d" providerId="LiveId" clId="{8BBC404B-834E-4D3D-8F99-74A42BC295A8}" dt="2020-01-17T08:26:29.821" v="687" actId="478"/>
          <ac:spMkLst>
            <pc:docMk/>
            <pc:sldMk cId="3188466462" sldId="322"/>
            <ac:spMk id="13" creationId="{D501DD42-E863-41D0-8522-288EC5B65307}"/>
          </ac:spMkLst>
        </pc:spChg>
        <pc:spChg chg="add del">
          <ac:chgData name="Li Boxi" userId="8268128b7b4c549d" providerId="LiveId" clId="{8BBC404B-834E-4D3D-8F99-74A42BC295A8}" dt="2020-01-17T08:27:04.874" v="691" actId="478"/>
          <ac:spMkLst>
            <pc:docMk/>
            <pc:sldMk cId="3188466462" sldId="322"/>
            <ac:spMk id="14" creationId="{78D2ADC8-86D9-425E-B309-4E60875CE1F5}"/>
          </ac:spMkLst>
        </pc:spChg>
        <pc:spChg chg="add mod">
          <ac:chgData name="Li Boxi" userId="8268128b7b4c549d" providerId="LiveId" clId="{8BBC404B-834E-4D3D-8F99-74A42BC295A8}" dt="2020-01-18T15:53:09.428" v="1969" actId="1076"/>
          <ac:spMkLst>
            <pc:docMk/>
            <pc:sldMk cId="3188466462" sldId="322"/>
            <ac:spMk id="16" creationId="{9420B166-16C1-4E8D-A4D5-59C39B26A474}"/>
          </ac:spMkLst>
        </pc:spChg>
        <pc:picChg chg="add del">
          <ac:chgData name="Li Boxi" userId="8268128b7b4c549d" providerId="LiveId" clId="{8BBC404B-834E-4D3D-8F99-74A42BC295A8}" dt="2020-01-17T08:26:29.821" v="687" actId="478"/>
          <ac:picMkLst>
            <pc:docMk/>
            <pc:sldMk cId="3188466462" sldId="322"/>
            <ac:picMk id="6" creationId="{B79EE87E-F09F-45D4-927B-852333290F27}"/>
          </ac:picMkLst>
        </pc:picChg>
        <pc:picChg chg="add del">
          <ac:chgData name="Li Boxi" userId="8268128b7b4c549d" providerId="LiveId" clId="{8BBC404B-834E-4D3D-8F99-74A42BC295A8}" dt="2020-01-18T17:13:00.070" v="2133"/>
          <ac:picMkLst>
            <pc:docMk/>
            <pc:sldMk cId="3188466462" sldId="322"/>
            <ac:picMk id="7" creationId="{0D9E98B0-7E9E-4362-A85F-8DDE2CCAA228}"/>
          </ac:picMkLst>
        </pc:picChg>
        <pc:picChg chg="add del mod">
          <ac:chgData name="Li Boxi" userId="8268128b7b4c549d" providerId="LiveId" clId="{8BBC404B-834E-4D3D-8F99-74A42BC295A8}" dt="2020-01-17T08:26:29.821" v="687" actId="478"/>
          <ac:picMkLst>
            <pc:docMk/>
            <pc:sldMk cId="3188466462" sldId="322"/>
            <ac:picMk id="8" creationId="{5CD5D4C2-E1E3-4A9B-8223-E4F0C4996AA4}"/>
          </ac:picMkLst>
        </pc:picChg>
        <pc:picChg chg="add del mod">
          <ac:chgData name="Li Boxi" userId="8268128b7b4c549d" providerId="LiveId" clId="{8BBC404B-834E-4D3D-8F99-74A42BC295A8}" dt="2020-01-17T08:26:29.821" v="687" actId="478"/>
          <ac:picMkLst>
            <pc:docMk/>
            <pc:sldMk cId="3188466462" sldId="322"/>
            <ac:picMk id="10" creationId="{6E60EA36-CFA5-4E02-BF16-D7A083A9379A}"/>
          </ac:picMkLst>
        </pc:picChg>
        <pc:picChg chg="add del mod">
          <ac:chgData name="Li Boxi" userId="8268128b7b4c549d" providerId="LiveId" clId="{8BBC404B-834E-4D3D-8F99-74A42BC295A8}" dt="2020-01-17T08:27:04.117" v="690" actId="478"/>
          <ac:picMkLst>
            <pc:docMk/>
            <pc:sldMk cId="3188466462" sldId="322"/>
            <ac:picMk id="15" creationId="{2C4CFBB5-AF97-4557-9B5D-FD522952E568}"/>
          </ac:picMkLst>
        </pc:picChg>
        <pc:picChg chg="add mod">
          <ac:chgData name="Li Boxi" userId="8268128b7b4c549d" providerId="LiveId" clId="{8BBC404B-834E-4D3D-8F99-74A42BC295A8}" dt="2020-01-17T08:30:07.072" v="694" actId="14100"/>
          <ac:picMkLst>
            <pc:docMk/>
            <pc:sldMk cId="3188466462" sldId="322"/>
            <ac:picMk id="17" creationId="{559AE3BE-C7A3-4239-8BBC-1E129C09B86C}"/>
          </ac:picMkLst>
        </pc:picChg>
        <pc:picChg chg="add mod">
          <ac:chgData name="Li Boxi" userId="8268128b7b4c549d" providerId="LiveId" clId="{8BBC404B-834E-4D3D-8F99-74A42BC295A8}" dt="2020-01-17T08:30:07.072" v="694" actId="14100"/>
          <ac:picMkLst>
            <pc:docMk/>
            <pc:sldMk cId="3188466462" sldId="322"/>
            <ac:picMk id="18" creationId="{60884CDB-D957-4222-BBE5-04B9D2528796}"/>
          </ac:picMkLst>
        </pc:picChg>
      </pc:sldChg>
      <pc:sldChg chg="addSp delSp modSp modAnim">
        <pc:chgData name="Li Boxi" userId="8268128b7b4c549d" providerId="LiveId" clId="{8BBC404B-834E-4D3D-8F99-74A42BC295A8}" dt="2020-01-18T21:22:30.967" v="3384" actId="1076"/>
        <pc:sldMkLst>
          <pc:docMk/>
          <pc:sldMk cId="403840672" sldId="323"/>
        </pc:sldMkLst>
        <pc:spChg chg="add del mod">
          <ac:chgData name="Li Boxi" userId="8268128b7b4c549d" providerId="LiveId" clId="{8BBC404B-834E-4D3D-8F99-74A42BC295A8}" dt="2020-01-16T21:56:42.733" v="176" actId="478"/>
          <ac:spMkLst>
            <pc:docMk/>
            <pc:sldMk cId="403840672" sldId="323"/>
            <ac:spMk id="2" creationId="{BDFA80B8-3C58-4E71-9A90-C8F157940A6B}"/>
          </ac:spMkLst>
        </pc:spChg>
        <pc:spChg chg="mod">
          <ac:chgData name="Li Boxi" userId="8268128b7b4c549d" providerId="LiveId" clId="{8BBC404B-834E-4D3D-8F99-74A42BC295A8}" dt="2020-01-18T15:30:07.476" v="1567"/>
          <ac:spMkLst>
            <pc:docMk/>
            <pc:sldMk cId="403840672" sldId="323"/>
            <ac:spMk id="3" creationId="{BCEED93D-C894-49C6-81EC-7E3FB6C5B44E}"/>
          </ac:spMkLst>
        </pc:spChg>
        <pc:spChg chg="add del mod">
          <ac:chgData name="Li Boxi" userId="8268128b7b4c549d" providerId="LiveId" clId="{8BBC404B-834E-4D3D-8F99-74A42BC295A8}" dt="2020-01-16T21:56:40.701" v="175" actId="478"/>
          <ac:spMkLst>
            <pc:docMk/>
            <pc:sldMk cId="403840672" sldId="323"/>
            <ac:spMk id="6" creationId="{0377822C-1AA2-40F1-AE33-6644AA5B9902}"/>
          </ac:spMkLst>
        </pc:spChg>
        <pc:spChg chg="del mod">
          <ac:chgData name="Li Boxi" userId="8268128b7b4c549d" providerId="LiveId" clId="{8BBC404B-834E-4D3D-8F99-74A42BC295A8}" dt="2020-01-16T21:56:38.226" v="174" actId="478"/>
          <ac:spMkLst>
            <pc:docMk/>
            <pc:sldMk cId="403840672" sldId="323"/>
            <ac:spMk id="7" creationId="{82A82186-D03F-4FF4-A074-B45BE581E21C}"/>
          </ac:spMkLst>
        </pc:spChg>
        <pc:spChg chg="add del mod">
          <ac:chgData name="Li Boxi" userId="8268128b7b4c549d" providerId="LiveId" clId="{8BBC404B-834E-4D3D-8F99-74A42BC295A8}" dt="2020-01-16T21:59:46.649" v="201"/>
          <ac:spMkLst>
            <pc:docMk/>
            <pc:sldMk cId="403840672" sldId="323"/>
            <ac:spMk id="8" creationId="{05C7A7E5-4AC7-47B6-8507-F00AC7A932CD}"/>
          </ac:spMkLst>
        </pc:spChg>
        <pc:spChg chg="add mod">
          <ac:chgData name="Li Boxi" userId="8268128b7b4c549d" providerId="LiveId" clId="{8BBC404B-834E-4D3D-8F99-74A42BC295A8}" dt="2020-01-16T21:59:45.423" v="199" actId="20577"/>
          <ac:spMkLst>
            <pc:docMk/>
            <pc:sldMk cId="403840672" sldId="323"/>
            <ac:spMk id="9" creationId="{4D1C6FFB-A1A1-4983-AA10-D25A0A49D728}"/>
          </ac:spMkLst>
        </pc:spChg>
        <pc:spChg chg="add mod">
          <ac:chgData name="Li Boxi" userId="8268128b7b4c549d" providerId="LiveId" clId="{8BBC404B-834E-4D3D-8F99-74A42BC295A8}" dt="2020-01-16T22:01:15.988" v="226" actId="1076"/>
          <ac:spMkLst>
            <pc:docMk/>
            <pc:sldMk cId="403840672" sldId="323"/>
            <ac:spMk id="10" creationId="{15F84570-2A0F-4992-A289-988B342A439C}"/>
          </ac:spMkLst>
        </pc:spChg>
        <pc:spChg chg="add del mod">
          <ac:chgData name="Li Boxi" userId="8268128b7b4c549d" providerId="LiveId" clId="{8BBC404B-834E-4D3D-8F99-74A42BC295A8}" dt="2020-01-16T22:03:19.510" v="283" actId="21"/>
          <ac:spMkLst>
            <pc:docMk/>
            <pc:sldMk cId="403840672" sldId="323"/>
            <ac:spMk id="11" creationId="{20B00CF3-C440-4D6E-BAE9-AC23A9C23CDD}"/>
          </ac:spMkLst>
        </pc:spChg>
        <pc:spChg chg="add mod">
          <ac:chgData name="Li Boxi" userId="8268128b7b4c549d" providerId="LiveId" clId="{8BBC404B-834E-4D3D-8F99-74A42BC295A8}" dt="2020-01-18T15:32:02.267" v="1655" actId="13822"/>
          <ac:spMkLst>
            <pc:docMk/>
            <pc:sldMk cId="403840672" sldId="323"/>
            <ac:spMk id="12" creationId="{F05076D0-8BD9-4FB9-80E4-0AC968DDBE1F}"/>
          </ac:spMkLst>
        </pc:spChg>
        <pc:spChg chg="mod">
          <ac:chgData name="Li Boxi" userId="8268128b7b4c549d" providerId="LiveId" clId="{8BBC404B-834E-4D3D-8F99-74A42BC295A8}" dt="2020-01-16T21:59:03.159" v="192" actId="255"/>
          <ac:spMkLst>
            <pc:docMk/>
            <pc:sldMk cId="403840672" sldId="323"/>
            <ac:spMk id="23" creationId="{B6CC3A5A-0927-4655-BDBB-5099E44F42CA}"/>
          </ac:spMkLst>
        </pc:spChg>
        <pc:spChg chg="mod">
          <ac:chgData name="Li Boxi" userId="8268128b7b4c549d" providerId="LiveId" clId="{8BBC404B-834E-4D3D-8F99-74A42BC295A8}" dt="2020-01-16T21:59:03.159" v="192" actId="255"/>
          <ac:spMkLst>
            <pc:docMk/>
            <pc:sldMk cId="403840672" sldId="323"/>
            <ac:spMk id="24" creationId="{AEB63795-186D-41F7-8322-9041047B4B6F}"/>
          </ac:spMkLst>
        </pc:spChg>
        <pc:spChg chg="mod">
          <ac:chgData name="Li Boxi" userId="8268128b7b4c549d" providerId="LiveId" clId="{8BBC404B-834E-4D3D-8F99-74A42BC295A8}" dt="2020-01-16T21:59:03.159" v="192" actId="255"/>
          <ac:spMkLst>
            <pc:docMk/>
            <pc:sldMk cId="403840672" sldId="323"/>
            <ac:spMk id="25" creationId="{55468151-CA97-4BE7-A49E-8846B7996D5E}"/>
          </ac:spMkLst>
        </pc:spChg>
        <pc:spChg chg="mod">
          <ac:chgData name="Li Boxi" userId="8268128b7b4c549d" providerId="LiveId" clId="{8BBC404B-834E-4D3D-8F99-74A42BC295A8}" dt="2020-01-16T21:59:03.159" v="192" actId="255"/>
          <ac:spMkLst>
            <pc:docMk/>
            <pc:sldMk cId="403840672" sldId="323"/>
            <ac:spMk id="26" creationId="{AA27A3F8-748B-463F-9B25-D2E305E87359}"/>
          </ac:spMkLst>
        </pc:spChg>
        <pc:spChg chg="mod">
          <ac:chgData name="Li Boxi" userId="8268128b7b4c549d" providerId="LiveId" clId="{8BBC404B-834E-4D3D-8F99-74A42BC295A8}" dt="2020-01-16T21:59:03.159" v="192" actId="255"/>
          <ac:spMkLst>
            <pc:docMk/>
            <pc:sldMk cId="403840672" sldId="323"/>
            <ac:spMk id="27" creationId="{A6B9C4EE-A28C-43E6-9285-30908221A65C}"/>
          </ac:spMkLst>
        </pc:spChg>
        <pc:spChg chg="mod">
          <ac:chgData name="Li Boxi" userId="8268128b7b4c549d" providerId="LiveId" clId="{8BBC404B-834E-4D3D-8F99-74A42BC295A8}" dt="2020-01-16T21:59:03.159" v="192" actId="255"/>
          <ac:spMkLst>
            <pc:docMk/>
            <pc:sldMk cId="403840672" sldId="323"/>
            <ac:spMk id="28" creationId="{91038CD5-2395-41DC-A10A-C5B06D9030B7}"/>
          </ac:spMkLst>
        </pc:spChg>
        <pc:spChg chg="add mod">
          <ac:chgData name="Li Boxi" userId="8268128b7b4c549d" providerId="LiveId" clId="{8BBC404B-834E-4D3D-8F99-74A42BC295A8}" dt="2020-01-16T22:00:18.880" v="211" actId="1076"/>
          <ac:spMkLst>
            <pc:docMk/>
            <pc:sldMk cId="403840672" sldId="323"/>
            <ac:spMk id="29" creationId="{474905DA-584B-4C80-9ED1-67D76AC62796}"/>
          </ac:spMkLst>
        </pc:spChg>
        <pc:spChg chg="add mod">
          <ac:chgData name="Li Boxi" userId="8268128b7b4c549d" providerId="LiveId" clId="{8BBC404B-834E-4D3D-8F99-74A42BC295A8}" dt="2020-01-18T21:18:05.181" v="3327" actId="14100"/>
          <ac:spMkLst>
            <pc:docMk/>
            <pc:sldMk cId="403840672" sldId="323"/>
            <ac:spMk id="30" creationId="{C5CFB997-3B6B-429A-A799-EEE8E6F70D4F}"/>
          </ac:spMkLst>
        </pc:spChg>
        <pc:spChg chg="mod">
          <ac:chgData name="Li Boxi" userId="8268128b7b4c549d" providerId="LiveId" clId="{8BBC404B-834E-4D3D-8F99-74A42BC295A8}" dt="2020-01-16T21:59:08.149" v="193" actId="1076"/>
          <ac:spMkLst>
            <pc:docMk/>
            <pc:sldMk cId="403840672" sldId="323"/>
            <ac:spMk id="31" creationId="{366D2E83-F988-4C17-8738-FB8F93DB2FDF}"/>
          </ac:spMkLst>
        </pc:spChg>
        <pc:spChg chg="add mod">
          <ac:chgData name="Li Boxi" userId="8268128b7b4c549d" providerId="LiveId" clId="{8BBC404B-834E-4D3D-8F99-74A42BC295A8}" dt="2020-01-18T15:08:41.733" v="1280" actId="20577"/>
          <ac:spMkLst>
            <pc:docMk/>
            <pc:sldMk cId="403840672" sldId="323"/>
            <ac:spMk id="33" creationId="{02FF256E-AF12-48D9-8998-E2BA7306E85A}"/>
          </ac:spMkLst>
        </pc:spChg>
        <pc:spChg chg="add mod">
          <ac:chgData name="Li Boxi" userId="8268128b7b4c549d" providerId="LiveId" clId="{8BBC404B-834E-4D3D-8F99-74A42BC295A8}" dt="2020-01-18T15:45:59.972" v="1961" actId="164"/>
          <ac:spMkLst>
            <pc:docMk/>
            <pc:sldMk cId="403840672" sldId="323"/>
            <ac:spMk id="36" creationId="{8A3F954A-EAEA-43F0-9340-F57F1FCC8080}"/>
          </ac:spMkLst>
        </pc:spChg>
        <pc:spChg chg="add mod">
          <ac:chgData name="Li Boxi" userId="8268128b7b4c549d" providerId="LiveId" clId="{8BBC404B-834E-4D3D-8F99-74A42BC295A8}" dt="2020-01-18T15:45:59.972" v="1961" actId="164"/>
          <ac:spMkLst>
            <pc:docMk/>
            <pc:sldMk cId="403840672" sldId="323"/>
            <ac:spMk id="37" creationId="{405ED863-1369-41CD-B3A5-2CA461075F2A}"/>
          </ac:spMkLst>
        </pc:spChg>
        <pc:spChg chg="add mod">
          <ac:chgData name="Li Boxi" userId="8268128b7b4c549d" providerId="LiveId" clId="{8BBC404B-834E-4D3D-8F99-74A42BC295A8}" dt="2020-01-18T15:15:28.090" v="1329" actId="1076"/>
          <ac:spMkLst>
            <pc:docMk/>
            <pc:sldMk cId="403840672" sldId="323"/>
            <ac:spMk id="39" creationId="{DB953F5C-D811-4DD4-929F-7BFFA5947FB4}"/>
          </ac:spMkLst>
        </pc:spChg>
        <pc:spChg chg="add mod">
          <ac:chgData name="Li Boxi" userId="8268128b7b4c549d" providerId="LiveId" clId="{8BBC404B-834E-4D3D-8F99-74A42BC295A8}" dt="2020-01-18T21:18:41.530" v="3364" actId="1076"/>
          <ac:spMkLst>
            <pc:docMk/>
            <pc:sldMk cId="403840672" sldId="323"/>
            <ac:spMk id="41" creationId="{54A13AA3-82F2-4ABB-82EB-1C375ADEC3BE}"/>
          </ac:spMkLst>
        </pc:spChg>
        <pc:spChg chg="add mod">
          <ac:chgData name="Li Boxi" userId="8268128b7b4c549d" providerId="LiveId" clId="{8BBC404B-834E-4D3D-8F99-74A42BC295A8}" dt="2020-01-18T21:22:18.662" v="3382" actId="1076"/>
          <ac:spMkLst>
            <pc:docMk/>
            <pc:sldMk cId="403840672" sldId="323"/>
            <ac:spMk id="42" creationId="{234963AF-5153-4887-820D-F586B3F8646D}"/>
          </ac:spMkLst>
        </pc:spChg>
        <pc:spChg chg="mod">
          <ac:chgData name="Li Boxi" userId="8268128b7b4c549d" providerId="LiveId" clId="{8BBC404B-834E-4D3D-8F99-74A42BC295A8}" dt="2020-01-18T15:08:34.007" v="1277" actId="1076"/>
          <ac:spMkLst>
            <pc:docMk/>
            <pc:sldMk cId="403840672" sldId="323"/>
            <ac:spMk id="43" creationId="{87CC18A2-8C72-4AF7-B4FE-6ACD7A2DCBBC}"/>
          </ac:spMkLst>
        </pc:spChg>
        <pc:spChg chg="mod topLvl">
          <ac:chgData name="Li Boxi" userId="8268128b7b4c549d" providerId="LiveId" clId="{8BBC404B-834E-4D3D-8F99-74A42BC295A8}" dt="2020-01-18T21:22:15.454" v="3381" actId="1076"/>
          <ac:spMkLst>
            <pc:docMk/>
            <pc:sldMk cId="403840672" sldId="323"/>
            <ac:spMk id="45" creationId="{07D32053-B8D7-4019-926E-B949EF016EEA}"/>
          </ac:spMkLst>
        </pc:spChg>
        <pc:spChg chg="del topLvl">
          <ac:chgData name="Li Boxi" userId="8268128b7b4c549d" providerId="LiveId" clId="{8BBC404B-834E-4D3D-8F99-74A42BC295A8}" dt="2020-01-18T21:22:08.395" v="3379" actId="478"/>
          <ac:spMkLst>
            <pc:docMk/>
            <pc:sldMk cId="403840672" sldId="323"/>
            <ac:spMk id="46" creationId="{2785FB97-AB22-4531-BE7C-4C4DAAB84D75}"/>
          </ac:spMkLst>
        </pc:spChg>
        <pc:spChg chg="add mod">
          <ac:chgData name="Li Boxi" userId="8268128b7b4c549d" providerId="LiveId" clId="{8BBC404B-834E-4D3D-8F99-74A42BC295A8}" dt="2020-01-18T21:22:30.967" v="3384" actId="1076"/>
          <ac:spMkLst>
            <pc:docMk/>
            <pc:sldMk cId="403840672" sldId="323"/>
            <ac:spMk id="47" creationId="{7AAE37A8-83A0-4821-9A8E-5BA65F8565C8}"/>
          </ac:spMkLst>
        </pc:spChg>
        <pc:grpChg chg="add mod">
          <ac:chgData name="Li Boxi" userId="8268128b7b4c549d" providerId="LiveId" clId="{8BBC404B-834E-4D3D-8F99-74A42BC295A8}" dt="2020-01-18T15:45:59.972" v="1961" actId="164"/>
          <ac:grpSpMkLst>
            <pc:docMk/>
            <pc:sldMk cId="403840672" sldId="323"/>
            <ac:grpSpMk id="17" creationId="{D014B6D2-3605-4B5C-B77A-D865CE8CF9AD}"/>
          </ac:grpSpMkLst>
        </pc:grpChg>
        <pc:grpChg chg="mod">
          <ac:chgData name="Li Boxi" userId="8268128b7b4c549d" providerId="LiveId" clId="{8BBC404B-834E-4D3D-8F99-74A42BC295A8}" dt="2020-01-16T21:56:45.665" v="177" actId="1076"/>
          <ac:grpSpMkLst>
            <pc:docMk/>
            <pc:sldMk cId="403840672" sldId="323"/>
            <ac:grpSpMk id="32" creationId="{BCF8BDE4-213A-4ECB-8ACD-DF37EE1A74E2}"/>
          </ac:grpSpMkLst>
        </pc:grpChg>
        <pc:grpChg chg="add del mod">
          <ac:chgData name="Li Boxi" userId="8268128b7b4c549d" providerId="LiveId" clId="{8BBC404B-834E-4D3D-8F99-74A42BC295A8}" dt="2020-01-18T21:22:08.395" v="3379" actId="478"/>
          <ac:grpSpMkLst>
            <pc:docMk/>
            <pc:sldMk cId="403840672" sldId="323"/>
            <ac:grpSpMk id="44" creationId="{00C82EF5-3792-408A-8CF3-FAE251C59A8B}"/>
          </ac:grpSpMkLst>
        </pc:grpChg>
        <pc:picChg chg="add mod ord">
          <ac:chgData name="Li Boxi" userId="8268128b7b4c549d" providerId="LiveId" clId="{8BBC404B-834E-4D3D-8F99-74A42BC295A8}" dt="2020-01-18T21:21:53.060" v="3373" actId="1076"/>
          <ac:picMkLst>
            <pc:docMk/>
            <pc:sldMk cId="403840672" sldId="323"/>
            <ac:picMk id="19" creationId="{8C3B2A35-8A4E-4443-A4D9-4C469F54E470}"/>
          </ac:picMkLst>
        </pc:picChg>
        <pc:picChg chg="mod">
          <ac:chgData name="Li Boxi" userId="8268128b7b4c549d" providerId="LiveId" clId="{8BBC404B-834E-4D3D-8F99-74A42BC295A8}" dt="2020-01-18T15:07:52.192" v="1260" actId="1038"/>
          <ac:picMkLst>
            <pc:docMk/>
            <pc:sldMk cId="403840672" sldId="323"/>
            <ac:picMk id="38" creationId="{45DB0D7C-0328-4049-AA0B-20437AE93E42}"/>
          </ac:picMkLst>
        </pc:picChg>
        <pc:picChg chg="del mod">
          <ac:chgData name="Li Boxi" userId="8268128b7b4c549d" providerId="LiveId" clId="{8BBC404B-834E-4D3D-8F99-74A42BC295A8}" dt="2020-01-18T21:21:25.786" v="3365" actId="478"/>
          <ac:picMkLst>
            <pc:docMk/>
            <pc:sldMk cId="403840672" sldId="323"/>
            <ac:picMk id="40" creationId="{E25B181E-B768-4828-A547-8F5A799C725C}"/>
          </ac:picMkLst>
        </pc:picChg>
        <pc:cxnChg chg="add mod">
          <ac:chgData name="Li Boxi" userId="8268128b7b4c549d" providerId="LiveId" clId="{8BBC404B-834E-4D3D-8F99-74A42BC295A8}" dt="2020-01-18T15:09:37.086" v="1290" actId="14100"/>
          <ac:cxnSpMkLst>
            <pc:docMk/>
            <pc:sldMk cId="403840672" sldId="323"/>
            <ac:cxnSpMk id="20" creationId="{09AADE60-51D1-4816-8B61-9FC8D5B34C53}"/>
          </ac:cxnSpMkLst>
        </pc:cxnChg>
        <pc:cxnChg chg="add mod">
          <ac:chgData name="Li Boxi" userId="8268128b7b4c549d" providerId="LiveId" clId="{8BBC404B-834E-4D3D-8F99-74A42BC295A8}" dt="2020-01-18T15:09:02.216" v="1283" actId="14100"/>
          <ac:cxnSpMkLst>
            <pc:docMk/>
            <pc:sldMk cId="403840672" sldId="323"/>
            <ac:cxnSpMk id="34" creationId="{71FD4D07-B52B-45FB-BE0F-6A56E7ACF2A8}"/>
          </ac:cxnSpMkLst>
        </pc:cxnChg>
        <pc:cxnChg chg="add mod">
          <ac:chgData name="Li Boxi" userId="8268128b7b4c549d" providerId="LiveId" clId="{8BBC404B-834E-4D3D-8F99-74A42BC295A8}" dt="2020-01-18T15:09:07.232" v="1286" actId="14100"/>
          <ac:cxnSpMkLst>
            <pc:docMk/>
            <pc:sldMk cId="403840672" sldId="323"/>
            <ac:cxnSpMk id="35" creationId="{6D7AB963-B40E-4F66-9876-EBCA713F5E7B}"/>
          </ac:cxnSpMkLst>
        </pc:cxnChg>
      </pc:sldChg>
      <pc:sldChg chg="addSp delSp modSp del ord delAnim modAnim">
        <pc:chgData name="Li Boxi" userId="8268128b7b4c549d" providerId="LiveId" clId="{8BBC404B-834E-4D3D-8F99-74A42BC295A8}" dt="2020-01-18T17:12:33.322" v="2130" actId="47"/>
        <pc:sldMkLst>
          <pc:docMk/>
          <pc:sldMk cId="2071310869" sldId="324"/>
        </pc:sldMkLst>
        <pc:spChg chg="mod">
          <ac:chgData name="Li Boxi" userId="8268128b7b4c549d" providerId="LiveId" clId="{8BBC404B-834E-4D3D-8F99-74A42BC295A8}" dt="2020-01-18T15:39:31.990" v="1861" actId="20577"/>
          <ac:spMkLst>
            <pc:docMk/>
            <pc:sldMk cId="2071310869" sldId="324"/>
            <ac:spMk id="3" creationId="{BCEED93D-C894-49C6-81EC-7E3FB6C5B44E}"/>
          </ac:spMkLst>
        </pc:spChg>
        <pc:spChg chg="del">
          <ac:chgData name="Li Boxi" userId="8268128b7b4c549d" providerId="LiveId" clId="{8BBC404B-834E-4D3D-8F99-74A42BC295A8}" dt="2020-01-16T22:04:53.902" v="305" actId="21"/>
          <ac:spMkLst>
            <pc:docMk/>
            <pc:sldMk cId="2071310869" sldId="324"/>
            <ac:spMk id="5" creationId="{C7B2D5D7-190E-4667-AE73-D9F44F2A3A3F}"/>
          </ac:spMkLst>
        </pc:spChg>
        <pc:spChg chg="add del mod">
          <ac:chgData name="Li Boxi" userId="8268128b7b4c549d" providerId="LiveId" clId="{8BBC404B-834E-4D3D-8F99-74A42BC295A8}" dt="2020-01-18T15:39:26.368" v="1853" actId="478"/>
          <ac:spMkLst>
            <pc:docMk/>
            <pc:sldMk cId="2071310869" sldId="324"/>
            <ac:spMk id="9" creationId="{FF0A0D79-3449-4ECD-914C-EBFF98060CBB}"/>
          </ac:spMkLst>
        </pc:spChg>
        <pc:spChg chg="add mod">
          <ac:chgData name="Li Boxi" userId="8268128b7b4c549d" providerId="LiveId" clId="{8BBC404B-834E-4D3D-8F99-74A42BC295A8}" dt="2020-01-18T15:33:12.916" v="1662" actId="13822"/>
          <ac:spMkLst>
            <pc:docMk/>
            <pc:sldMk cId="2071310869" sldId="324"/>
            <ac:spMk id="10" creationId="{7CA94E1F-A825-44A8-88A3-C9FE6F91B503}"/>
          </ac:spMkLst>
        </pc:spChg>
        <pc:spChg chg="add del">
          <ac:chgData name="Li Boxi" userId="8268128b7b4c549d" providerId="LiveId" clId="{8BBC404B-834E-4D3D-8F99-74A42BC295A8}" dt="2020-01-16T22:29:47.199" v="403"/>
          <ac:spMkLst>
            <pc:docMk/>
            <pc:sldMk cId="2071310869" sldId="324"/>
            <ac:spMk id="11" creationId="{C7FD36C4-C162-4F5A-90DF-62117F7EA1A0}"/>
          </ac:spMkLst>
        </pc:spChg>
        <pc:spChg chg="add del">
          <ac:chgData name="Li Boxi" userId="8268128b7b4c549d" providerId="LiveId" clId="{8BBC404B-834E-4D3D-8F99-74A42BC295A8}" dt="2020-01-16T22:29:51.231" v="405"/>
          <ac:spMkLst>
            <pc:docMk/>
            <pc:sldMk cId="2071310869" sldId="324"/>
            <ac:spMk id="12" creationId="{CB5B8150-7A75-40B1-8B24-7E9A9C3F168F}"/>
          </ac:spMkLst>
        </pc:spChg>
        <pc:spChg chg="add del mod">
          <ac:chgData name="Li Boxi" userId="8268128b7b4c549d" providerId="LiveId" clId="{8BBC404B-834E-4D3D-8F99-74A42BC295A8}" dt="2020-01-16T22:30:01.190" v="411"/>
          <ac:spMkLst>
            <pc:docMk/>
            <pc:sldMk cId="2071310869" sldId="324"/>
            <ac:spMk id="13" creationId="{B546C05F-19CA-473C-BDAF-13C332D92AD0}"/>
          </ac:spMkLst>
        </pc:spChg>
        <pc:spChg chg="add mod">
          <ac:chgData name="Li Boxi" userId="8268128b7b4c549d" providerId="LiveId" clId="{8BBC404B-834E-4D3D-8F99-74A42BC295A8}" dt="2020-01-17T09:15:45.926" v="771" actId="164"/>
          <ac:spMkLst>
            <pc:docMk/>
            <pc:sldMk cId="2071310869" sldId="324"/>
            <ac:spMk id="14" creationId="{72017DE6-FE27-433F-B35A-6647DA7A0111}"/>
          </ac:spMkLst>
        </pc:spChg>
        <pc:spChg chg="add mod">
          <ac:chgData name="Li Boxi" userId="8268128b7b4c549d" providerId="LiveId" clId="{8BBC404B-834E-4D3D-8F99-74A42BC295A8}" dt="2020-01-17T09:15:45.926" v="771" actId="164"/>
          <ac:spMkLst>
            <pc:docMk/>
            <pc:sldMk cId="2071310869" sldId="324"/>
            <ac:spMk id="15" creationId="{6A25484C-5D9E-429E-9B77-893B5E683158}"/>
          </ac:spMkLst>
        </pc:spChg>
        <pc:spChg chg="add mod">
          <ac:chgData name="Li Boxi" userId="8268128b7b4c549d" providerId="LiveId" clId="{8BBC404B-834E-4D3D-8F99-74A42BC295A8}" dt="2020-01-17T09:14:36.877" v="764" actId="164"/>
          <ac:spMkLst>
            <pc:docMk/>
            <pc:sldMk cId="2071310869" sldId="324"/>
            <ac:spMk id="18" creationId="{765E99CC-B21F-457B-8094-3A7E2395FE87}"/>
          </ac:spMkLst>
        </pc:spChg>
        <pc:spChg chg="mod">
          <ac:chgData name="Li Boxi" userId="8268128b7b4c549d" providerId="LiveId" clId="{8BBC404B-834E-4D3D-8F99-74A42BC295A8}" dt="2020-01-18T15:34:51.150" v="1672" actId="255"/>
          <ac:spMkLst>
            <pc:docMk/>
            <pc:sldMk cId="2071310869" sldId="324"/>
            <ac:spMk id="22" creationId="{6EA7B55F-9238-4DE6-963F-C239D7580A32}"/>
          </ac:spMkLst>
        </pc:spChg>
        <pc:spChg chg="mod">
          <ac:chgData name="Li Boxi" userId="8268128b7b4c549d" providerId="LiveId" clId="{8BBC404B-834E-4D3D-8F99-74A42BC295A8}" dt="2020-01-18T15:34:51.150" v="1672" actId="255"/>
          <ac:spMkLst>
            <pc:docMk/>
            <pc:sldMk cId="2071310869" sldId="324"/>
            <ac:spMk id="23" creationId="{8F394DF8-486C-450A-B8C8-83FD52FD977A}"/>
          </ac:spMkLst>
        </pc:spChg>
        <pc:spChg chg="mod">
          <ac:chgData name="Li Boxi" userId="8268128b7b4c549d" providerId="LiveId" clId="{8BBC404B-834E-4D3D-8F99-74A42BC295A8}" dt="2020-01-18T15:34:51.150" v="1672" actId="255"/>
          <ac:spMkLst>
            <pc:docMk/>
            <pc:sldMk cId="2071310869" sldId="324"/>
            <ac:spMk id="24" creationId="{A089F76C-DBCD-4DA4-84CE-AF1983F52A57}"/>
          </ac:spMkLst>
        </pc:spChg>
        <pc:spChg chg="mod">
          <ac:chgData name="Li Boxi" userId="8268128b7b4c549d" providerId="LiveId" clId="{8BBC404B-834E-4D3D-8F99-74A42BC295A8}" dt="2020-01-18T15:34:51.150" v="1672" actId="255"/>
          <ac:spMkLst>
            <pc:docMk/>
            <pc:sldMk cId="2071310869" sldId="324"/>
            <ac:spMk id="25" creationId="{529534A2-BAF6-4DCE-957D-55DFDCEABB39}"/>
          </ac:spMkLst>
        </pc:spChg>
        <pc:spChg chg="mod">
          <ac:chgData name="Li Boxi" userId="8268128b7b4c549d" providerId="LiveId" clId="{8BBC404B-834E-4D3D-8F99-74A42BC295A8}" dt="2020-01-18T15:34:51.150" v="1672" actId="255"/>
          <ac:spMkLst>
            <pc:docMk/>
            <pc:sldMk cId="2071310869" sldId="324"/>
            <ac:spMk id="26" creationId="{B9C8E4B7-E115-4A9E-9B21-686ED90DA154}"/>
          </ac:spMkLst>
        </pc:spChg>
        <pc:spChg chg="mod">
          <ac:chgData name="Li Boxi" userId="8268128b7b4c549d" providerId="LiveId" clId="{8BBC404B-834E-4D3D-8F99-74A42BC295A8}" dt="2020-01-18T15:34:51.150" v="1672" actId="255"/>
          <ac:spMkLst>
            <pc:docMk/>
            <pc:sldMk cId="2071310869" sldId="324"/>
            <ac:spMk id="27" creationId="{FC63EFFA-8BC5-4E10-8932-BC1AF69DAC16}"/>
          </ac:spMkLst>
        </pc:spChg>
        <pc:spChg chg="mod">
          <ac:chgData name="Li Boxi" userId="8268128b7b4c549d" providerId="LiveId" clId="{8BBC404B-834E-4D3D-8F99-74A42BC295A8}" dt="2020-01-18T15:34:51.150" v="1672" actId="255"/>
          <ac:spMkLst>
            <pc:docMk/>
            <pc:sldMk cId="2071310869" sldId="324"/>
            <ac:spMk id="28" creationId="{1F647598-5241-448B-BD6B-887746F81DB0}"/>
          </ac:spMkLst>
        </pc:spChg>
        <pc:spChg chg="add del mod">
          <ac:chgData name="Li Boxi" userId="8268128b7b4c549d" providerId="LiveId" clId="{8BBC404B-834E-4D3D-8F99-74A42BC295A8}" dt="2020-01-17T09:11:56.859" v="743" actId="478"/>
          <ac:spMkLst>
            <pc:docMk/>
            <pc:sldMk cId="2071310869" sldId="324"/>
            <ac:spMk id="29" creationId="{22651C2D-CDE6-4E5F-BD87-ACA807BAE579}"/>
          </ac:spMkLst>
        </pc:spChg>
        <pc:spChg chg="add mod">
          <ac:chgData name="Li Boxi" userId="8268128b7b4c549d" providerId="LiveId" clId="{8BBC404B-834E-4D3D-8F99-74A42BC295A8}" dt="2020-01-17T09:15:45.926" v="771" actId="164"/>
          <ac:spMkLst>
            <pc:docMk/>
            <pc:sldMk cId="2071310869" sldId="324"/>
            <ac:spMk id="30" creationId="{0964A0D4-8D8B-4E64-8692-781FB629DBAE}"/>
          </ac:spMkLst>
        </pc:spChg>
        <pc:spChg chg="add mod">
          <ac:chgData name="Li Boxi" userId="8268128b7b4c549d" providerId="LiveId" clId="{8BBC404B-834E-4D3D-8F99-74A42BC295A8}" dt="2020-01-17T09:14:36.877" v="764" actId="164"/>
          <ac:spMkLst>
            <pc:docMk/>
            <pc:sldMk cId="2071310869" sldId="324"/>
            <ac:spMk id="33" creationId="{C265D071-AE45-4BDD-B53D-55BDE1866852}"/>
          </ac:spMkLst>
        </pc:spChg>
        <pc:spChg chg="del">
          <ac:chgData name="Li Boxi" userId="8268128b7b4c549d" providerId="LiveId" clId="{8BBC404B-834E-4D3D-8F99-74A42BC295A8}" dt="2020-01-16T22:05:00.743" v="306" actId="21"/>
          <ac:spMkLst>
            <pc:docMk/>
            <pc:sldMk cId="2071310869" sldId="324"/>
            <ac:spMk id="35" creationId="{54DF8E3A-F5C0-4009-80AC-3F32A956F441}"/>
          </ac:spMkLst>
        </pc:spChg>
        <pc:grpChg chg="add del mod">
          <ac:chgData name="Li Boxi" userId="8268128b7b4c549d" providerId="LiveId" clId="{8BBC404B-834E-4D3D-8F99-74A42BC295A8}" dt="2020-01-18T15:39:26.368" v="1853" actId="478"/>
          <ac:grpSpMkLst>
            <pc:docMk/>
            <pc:sldMk cId="2071310869" sldId="324"/>
            <ac:grpSpMk id="21" creationId="{41C4DF05-BD9D-42B0-B552-1C92C137941A}"/>
          </ac:grpSpMkLst>
        </pc:grpChg>
        <pc:grpChg chg="add del mod">
          <ac:chgData name="Li Boxi" userId="8268128b7b4c549d" providerId="LiveId" clId="{8BBC404B-834E-4D3D-8F99-74A42BC295A8}" dt="2020-01-18T15:39:26.368" v="1853" actId="478"/>
          <ac:grpSpMkLst>
            <pc:docMk/>
            <pc:sldMk cId="2071310869" sldId="324"/>
            <ac:grpSpMk id="52" creationId="{64E224DC-8BE1-4A2D-867B-3E5F60280E89}"/>
          </ac:grpSpMkLst>
        </pc:grpChg>
        <pc:grpChg chg="add del mod">
          <ac:chgData name="Li Boxi" userId="8268128b7b4c549d" providerId="LiveId" clId="{8BBC404B-834E-4D3D-8F99-74A42BC295A8}" dt="2020-01-18T15:39:26.368" v="1853" actId="478"/>
          <ac:grpSpMkLst>
            <pc:docMk/>
            <pc:sldMk cId="2071310869" sldId="324"/>
            <ac:grpSpMk id="56" creationId="{3531B201-9EED-4292-8FDB-634CC9B9F3CB}"/>
          </ac:grpSpMkLst>
        </pc:grpChg>
        <pc:picChg chg="add del mod">
          <ac:chgData name="Li Boxi" userId="8268128b7b4c549d" providerId="LiveId" clId="{8BBC404B-834E-4D3D-8F99-74A42BC295A8}" dt="2020-01-18T15:39:26.368" v="1853" actId="478"/>
          <ac:picMkLst>
            <pc:docMk/>
            <pc:sldMk cId="2071310869" sldId="324"/>
            <ac:picMk id="8" creationId="{7E9132B4-0429-4B69-BF04-D0624806E932}"/>
          </ac:picMkLst>
        </pc:picChg>
        <pc:picChg chg="add mod">
          <ac:chgData name="Li Boxi" userId="8268128b7b4c549d" providerId="LiveId" clId="{8BBC404B-834E-4D3D-8F99-74A42BC295A8}" dt="2020-01-17T09:14:36.877" v="764" actId="164"/>
          <ac:picMkLst>
            <pc:docMk/>
            <pc:sldMk cId="2071310869" sldId="324"/>
            <ac:picMk id="17" creationId="{41B9DEE5-837F-4A8E-907C-8932A0B5BB32}"/>
          </ac:picMkLst>
        </pc:picChg>
        <pc:picChg chg="add del mod">
          <ac:chgData name="Li Boxi" userId="8268128b7b4c549d" providerId="LiveId" clId="{8BBC404B-834E-4D3D-8F99-74A42BC295A8}" dt="2020-01-16T22:42:50.653" v="580" actId="478"/>
          <ac:picMkLst>
            <pc:docMk/>
            <pc:sldMk cId="2071310869" sldId="324"/>
            <ac:picMk id="20" creationId="{DBB87DA6-2E84-4EEE-B7DF-0CED46A4E61E}"/>
          </ac:picMkLst>
        </pc:picChg>
        <pc:picChg chg="add del mod">
          <ac:chgData name="Li Boxi" userId="8268128b7b4c549d" providerId="LiveId" clId="{8BBC404B-834E-4D3D-8F99-74A42BC295A8}" dt="2020-01-16T22:50:25.488" v="659" actId="21"/>
          <ac:picMkLst>
            <pc:docMk/>
            <pc:sldMk cId="2071310869" sldId="324"/>
            <ac:picMk id="22" creationId="{2AED4F13-FD79-49E6-9BD2-D3AFF3A59843}"/>
          </ac:picMkLst>
        </pc:picChg>
        <pc:picChg chg="del">
          <ac:chgData name="Li Boxi" userId="8268128b7b4c549d" providerId="LiveId" clId="{8BBC404B-834E-4D3D-8F99-74A42BC295A8}" dt="2020-01-16T22:05:34.342" v="312" actId="21"/>
          <ac:picMkLst>
            <pc:docMk/>
            <pc:sldMk cId="2071310869" sldId="324"/>
            <ac:picMk id="36" creationId="{72DF0563-E5E1-44AB-8F40-CC0AF93216AA}"/>
          </ac:picMkLst>
        </pc:picChg>
        <pc:picChg chg="add del mod">
          <ac:chgData name="Li Boxi" userId="8268128b7b4c549d" providerId="LiveId" clId="{8BBC404B-834E-4D3D-8F99-74A42BC295A8}" dt="2020-01-18T15:39:26.368" v="1853" actId="478"/>
          <ac:picMkLst>
            <pc:docMk/>
            <pc:sldMk cId="2071310869" sldId="324"/>
            <ac:picMk id="39" creationId="{520E99F1-8473-4461-BB6A-D37E0A00ADC3}"/>
          </ac:picMkLst>
        </pc:picChg>
        <pc:cxnChg chg="add mod">
          <ac:chgData name="Li Boxi" userId="8268128b7b4c549d" providerId="LiveId" clId="{8BBC404B-834E-4D3D-8F99-74A42BC295A8}" dt="2020-01-17T09:15:45.926" v="771" actId="164"/>
          <ac:cxnSpMkLst>
            <pc:docMk/>
            <pc:sldMk cId="2071310869" sldId="324"/>
            <ac:cxnSpMk id="37" creationId="{745D1819-CE5D-488B-8D0C-C19FAC4FA08F}"/>
          </ac:cxnSpMkLst>
        </pc:cxnChg>
        <pc:cxnChg chg="add mod">
          <ac:chgData name="Li Boxi" userId="8268128b7b4c549d" providerId="LiveId" clId="{8BBC404B-834E-4D3D-8F99-74A42BC295A8}" dt="2020-01-18T15:39:26.368" v="1853" actId="478"/>
          <ac:cxnSpMkLst>
            <pc:docMk/>
            <pc:sldMk cId="2071310869" sldId="324"/>
            <ac:cxnSpMk id="42" creationId="{72A5325A-CC23-4A89-9D52-D4442A85D81E}"/>
          </ac:cxnSpMkLst>
        </pc:cxnChg>
        <pc:cxnChg chg="add mod">
          <ac:chgData name="Li Boxi" userId="8268128b7b4c549d" providerId="LiveId" clId="{8BBC404B-834E-4D3D-8F99-74A42BC295A8}" dt="2020-01-18T15:39:26.368" v="1853" actId="478"/>
          <ac:cxnSpMkLst>
            <pc:docMk/>
            <pc:sldMk cId="2071310869" sldId="324"/>
            <ac:cxnSpMk id="44" creationId="{5FE2A023-75BE-4A47-8902-3E76192C2858}"/>
          </ac:cxnSpMkLst>
        </pc:cxnChg>
        <pc:cxnChg chg="add mod">
          <ac:chgData name="Li Boxi" userId="8268128b7b4c549d" providerId="LiveId" clId="{8BBC404B-834E-4D3D-8F99-74A42BC295A8}" dt="2020-01-17T09:14:36.877" v="764" actId="164"/>
          <ac:cxnSpMkLst>
            <pc:docMk/>
            <pc:sldMk cId="2071310869" sldId="324"/>
            <ac:cxnSpMk id="48" creationId="{39321EA7-8D6F-4645-9BB7-00C1FA68B8AB}"/>
          </ac:cxnSpMkLst>
        </pc:cxnChg>
        <pc:cxnChg chg="add mod">
          <ac:chgData name="Li Boxi" userId="8268128b7b4c549d" providerId="LiveId" clId="{8BBC404B-834E-4D3D-8F99-74A42BC295A8}" dt="2020-01-18T15:39:26.368" v="1853" actId="478"/>
          <ac:cxnSpMkLst>
            <pc:docMk/>
            <pc:sldMk cId="2071310869" sldId="324"/>
            <ac:cxnSpMk id="53" creationId="{7B37284E-9C1F-4706-82B7-B84CBFF19CCC}"/>
          </ac:cxnSpMkLst>
        </pc:cxnChg>
      </pc:sldChg>
      <pc:sldChg chg="addSp delSp modSp add">
        <pc:chgData name="Li Boxi" userId="8268128b7b4c549d" providerId="LiveId" clId="{8BBC404B-834E-4D3D-8F99-74A42BC295A8}" dt="2020-01-18T21:24:43.490" v="3424" actId="1076"/>
        <pc:sldMkLst>
          <pc:docMk/>
          <pc:sldMk cId="3120926347" sldId="325"/>
        </pc:sldMkLst>
        <pc:spChg chg="mod">
          <ac:chgData name="Li Boxi" userId="8268128b7b4c549d" providerId="LiveId" clId="{8BBC404B-834E-4D3D-8F99-74A42BC295A8}" dt="2020-01-18T15:31:56.781" v="1654" actId="13822"/>
          <ac:spMkLst>
            <pc:docMk/>
            <pc:sldMk cId="3120926347" sldId="325"/>
            <ac:spMk id="2" creationId="{BDFA80B8-3C58-4E71-9A90-C8F157940A6B}"/>
          </ac:spMkLst>
        </pc:spChg>
        <pc:spChg chg="mod">
          <ac:chgData name="Li Boxi" userId="8268128b7b4c549d" providerId="LiveId" clId="{8BBC404B-834E-4D3D-8F99-74A42BC295A8}" dt="2020-01-18T15:30:19.341" v="1603" actId="20577"/>
          <ac:spMkLst>
            <pc:docMk/>
            <pc:sldMk cId="3120926347" sldId="325"/>
            <ac:spMk id="3" creationId="{BCEED93D-C894-49C6-81EC-7E3FB6C5B44E}"/>
          </ac:spMkLst>
        </pc:spChg>
        <pc:spChg chg="mod">
          <ac:chgData name="Li Boxi" userId="8268128b7b4c549d" providerId="LiveId" clId="{8BBC404B-834E-4D3D-8F99-74A42BC295A8}" dt="2020-01-18T20:21:17.919" v="2770" actId="20577"/>
          <ac:spMkLst>
            <pc:docMk/>
            <pc:sldMk cId="3120926347" sldId="325"/>
            <ac:spMk id="7" creationId="{82A82186-D03F-4FF4-A074-B45BE581E21C}"/>
          </ac:spMkLst>
        </pc:spChg>
        <pc:spChg chg="add mod">
          <ac:chgData name="Li Boxi" userId="8268128b7b4c549d" providerId="LiveId" clId="{8BBC404B-834E-4D3D-8F99-74A42BC295A8}" dt="2020-01-18T21:24:43.490" v="3424" actId="1076"/>
          <ac:spMkLst>
            <pc:docMk/>
            <pc:sldMk cId="3120926347" sldId="325"/>
            <ac:spMk id="17" creationId="{3BE30E94-27FF-4493-8E1D-3DEF1E379D61}"/>
          </ac:spMkLst>
        </pc:spChg>
        <pc:spChg chg="add del mod">
          <ac:chgData name="Li Boxi" userId="8268128b7b4c549d" providerId="LiveId" clId="{8BBC404B-834E-4D3D-8F99-74A42BC295A8}" dt="2020-01-18T15:21:15.092" v="1352" actId="478"/>
          <ac:spMkLst>
            <pc:docMk/>
            <pc:sldMk cId="3120926347" sldId="325"/>
            <ac:spMk id="18" creationId="{171D70AE-4E06-427D-99A7-FF4C3B3FA4B9}"/>
          </ac:spMkLst>
        </pc:spChg>
        <pc:spChg chg="del mod">
          <ac:chgData name="Li Boxi" userId="8268128b7b4c549d" providerId="LiveId" clId="{8BBC404B-834E-4D3D-8F99-74A42BC295A8}" dt="2020-01-16T22:04:32.242" v="301" actId="478"/>
          <ac:spMkLst>
            <pc:docMk/>
            <pc:sldMk cId="3120926347" sldId="325"/>
            <ac:spMk id="43" creationId="{87CC18A2-8C72-4AF7-B4FE-6ACD7A2DCBBC}"/>
          </ac:spMkLst>
        </pc:spChg>
        <pc:grpChg chg="del mod">
          <ac:chgData name="Li Boxi" userId="8268128b7b4c549d" providerId="LiveId" clId="{8BBC404B-834E-4D3D-8F99-74A42BC295A8}" dt="2020-01-16T22:04:28.932" v="297" actId="478"/>
          <ac:grpSpMkLst>
            <pc:docMk/>
            <pc:sldMk cId="3120926347" sldId="325"/>
            <ac:grpSpMk id="32" creationId="{BCF8BDE4-213A-4ECB-8ACD-DF37EE1A74E2}"/>
          </ac:grpSpMkLst>
        </pc:grpChg>
        <pc:picChg chg="add del mod">
          <ac:chgData name="Li Boxi" userId="8268128b7b4c549d" providerId="LiveId" clId="{8BBC404B-834E-4D3D-8F99-74A42BC295A8}" dt="2020-01-18T15:21:15.740" v="1353" actId="478"/>
          <ac:picMkLst>
            <pc:docMk/>
            <pc:sldMk cId="3120926347" sldId="325"/>
            <ac:picMk id="19" creationId="{B573E728-BC69-4188-A4D8-484B462E0F3A}"/>
          </ac:picMkLst>
        </pc:picChg>
        <pc:picChg chg="del">
          <ac:chgData name="Li Boxi" userId="8268128b7b4c549d" providerId="LiveId" clId="{8BBC404B-834E-4D3D-8F99-74A42BC295A8}" dt="2020-01-16T22:04:29.411" v="298" actId="478"/>
          <ac:picMkLst>
            <pc:docMk/>
            <pc:sldMk cId="3120926347" sldId="325"/>
            <ac:picMk id="38" creationId="{45DB0D7C-0328-4049-AA0B-20437AE93E42}"/>
          </ac:picMkLst>
        </pc:picChg>
        <pc:picChg chg="del mod">
          <ac:chgData name="Li Boxi" userId="8268128b7b4c549d" providerId="LiveId" clId="{8BBC404B-834E-4D3D-8F99-74A42BC295A8}" dt="2020-01-16T22:04:31.281" v="300" actId="478"/>
          <ac:picMkLst>
            <pc:docMk/>
            <pc:sldMk cId="3120926347" sldId="325"/>
            <ac:picMk id="40" creationId="{E25B181E-B768-4828-A547-8F5A799C725C}"/>
          </ac:picMkLst>
        </pc:picChg>
      </pc:sldChg>
      <pc:sldChg chg="add del">
        <pc:chgData name="Li Boxi" userId="8268128b7b4c549d" providerId="LiveId" clId="{8BBC404B-834E-4D3D-8F99-74A42BC295A8}" dt="2020-01-16T22:00:00.846" v="203"/>
        <pc:sldMkLst>
          <pc:docMk/>
          <pc:sldMk cId="516468078" sldId="326"/>
        </pc:sldMkLst>
      </pc:sldChg>
      <pc:sldChg chg="add del modAnim">
        <pc:chgData name="Li Boxi" userId="8268128b7b4c549d" providerId="LiveId" clId="{8BBC404B-834E-4D3D-8F99-74A42BC295A8}" dt="2020-01-17T08:51:00.413" v="724" actId="47"/>
        <pc:sldMkLst>
          <pc:docMk/>
          <pc:sldMk cId="3192841575" sldId="326"/>
        </pc:sldMkLst>
      </pc:sldChg>
      <pc:sldChg chg="addSp delSp modSp add ord modAnim">
        <pc:chgData name="Li Boxi" userId="8268128b7b4c549d" providerId="LiveId" clId="{8BBC404B-834E-4D3D-8F99-74A42BC295A8}" dt="2020-01-18T20:58:27.943" v="2983"/>
        <pc:sldMkLst>
          <pc:docMk/>
          <pc:sldMk cId="3457354509" sldId="327"/>
        </pc:sldMkLst>
        <pc:spChg chg="mod">
          <ac:chgData name="Li Boxi" userId="8268128b7b4c549d" providerId="LiveId" clId="{8BBC404B-834E-4D3D-8F99-74A42BC295A8}" dt="2020-01-18T20:58:27.943" v="2983"/>
          <ac:spMkLst>
            <pc:docMk/>
            <pc:sldMk cId="3457354509" sldId="327"/>
            <ac:spMk id="2" creationId="{BB9ECFFE-7C0B-443B-9897-940E8CCF93E1}"/>
          </ac:spMkLst>
        </pc:spChg>
        <pc:spChg chg="del">
          <ac:chgData name="Li Boxi" userId="8268128b7b4c549d" providerId="LiveId" clId="{8BBC404B-834E-4D3D-8F99-74A42BC295A8}" dt="2020-01-17T08:26:23.722" v="685" actId="478"/>
          <ac:spMkLst>
            <pc:docMk/>
            <pc:sldMk cId="3457354509" sldId="327"/>
            <ac:spMk id="3" creationId="{37426264-3E7F-40C1-B373-49261A117381}"/>
          </ac:spMkLst>
        </pc:spChg>
        <pc:spChg chg="add mod">
          <ac:chgData name="Li Boxi" userId="8268128b7b4c549d" providerId="LiveId" clId="{8BBC404B-834E-4D3D-8F99-74A42BC295A8}" dt="2020-01-17T08:31:44.967" v="698" actId="1076"/>
          <ac:spMkLst>
            <pc:docMk/>
            <pc:sldMk cId="3457354509" sldId="327"/>
            <ac:spMk id="5" creationId="{8EACFFA1-12DF-4CD8-8929-1C225C55A9A7}"/>
          </ac:spMkLst>
        </pc:spChg>
        <pc:spChg chg="add mod">
          <ac:chgData name="Li Boxi" userId="8268128b7b4c549d" providerId="LiveId" clId="{8BBC404B-834E-4D3D-8F99-74A42BC295A8}" dt="2020-01-17T08:31:26.396" v="696" actId="1076"/>
          <ac:spMkLst>
            <pc:docMk/>
            <pc:sldMk cId="3457354509" sldId="327"/>
            <ac:spMk id="8" creationId="{B935920D-F19D-4E03-A039-8149690DE1DC}"/>
          </ac:spMkLst>
        </pc:spChg>
        <pc:spChg chg="add mod">
          <ac:chgData name="Li Boxi" userId="8268128b7b4c549d" providerId="LiveId" clId="{8BBC404B-834E-4D3D-8F99-74A42BC295A8}" dt="2020-01-17T08:30:16.074" v="695" actId="14100"/>
          <ac:spMkLst>
            <pc:docMk/>
            <pc:sldMk cId="3457354509" sldId="327"/>
            <ac:spMk id="9" creationId="{8B575E15-85D1-4733-9FDA-6ED76CF68340}"/>
          </ac:spMkLst>
        </pc:spChg>
        <pc:spChg chg="add mod">
          <ac:chgData name="Li Boxi" userId="8268128b7b4c549d" providerId="LiveId" clId="{8BBC404B-834E-4D3D-8F99-74A42BC295A8}" dt="2020-01-17T08:30:16.074" v="695" actId="14100"/>
          <ac:spMkLst>
            <pc:docMk/>
            <pc:sldMk cId="3457354509" sldId="327"/>
            <ac:spMk id="10" creationId="{3738211D-7815-4F82-9D0B-22E7F7A90970}"/>
          </ac:spMkLst>
        </pc:spChg>
        <pc:picChg chg="add mod">
          <ac:chgData name="Li Boxi" userId="8268128b7b4c549d" providerId="LiveId" clId="{8BBC404B-834E-4D3D-8F99-74A42BC295A8}" dt="2020-01-17T08:30:16.074" v="695" actId="14100"/>
          <ac:picMkLst>
            <pc:docMk/>
            <pc:sldMk cId="3457354509" sldId="327"/>
            <ac:picMk id="6" creationId="{93527A3E-876E-4145-AAFE-21479994F7F1}"/>
          </ac:picMkLst>
        </pc:picChg>
        <pc:picChg chg="add mod">
          <ac:chgData name="Li Boxi" userId="8268128b7b4c549d" providerId="LiveId" clId="{8BBC404B-834E-4D3D-8F99-74A42BC295A8}" dt="2020-01-17T08:30:16.074" v="695" actId="14100"/>
          <ac:picMkLst>
            <pc:docMk/>
            <pc:sldMk cId="3457354509" sldId="327"/>
            <ac:picMk id="7" creationId="{0A8D3471-05E4-48AE-AAED-26AA6B5DC33A}"/>
          </ac:picMkLst>
        </pc:picChg>
      </pc:sldChg>
      <pc:sldChg chg="addSp delSp modSp add">
        <pc:chgData name="Li Boxi" userId="8268128b7b4c549d" providerId="LiveId" clId="{8BBC404B-834E-4D3D-8F99-74A42BC295A8}" dt="2020-01-18T22:08:49.120" v="3704" actId="2711"/>
        <pc:sldMkLst>
          <pc:docMk/>
          <pc:sldMk cId="230047973" sldId="328"/>
        </pc:sldMkLst>
        <pc:spChg chg="mod">
          <ac:chgData name="Li Boxi" userId="8268128b7b4c549d" providerId="LiveId" clId="{8BBC404B-834E-4D3D-8F99-74A42BC295A8}" dt="2020-01-18T21:53:32.974" v="3564"/>
          <ac:spMkLst>
            <pc:docMk/>
            <pc:sldMk cId="230047973" sldId="328"/>
            <ac:spMk id="2" creationId="{BB9ECFFE-7C0B-443B-9897-940E8CCF93E1}"/>
          </ac:spMkLst>
        </pc:spChg>
        <pc:spChg chg="del mod">
          <ac:chgData name="Li Boxi" userId="8268128b7b4c549d" providerId="LiveId" clId="{8BBC404B-834E-4D3D-8F99-74A42BC295A8}" dt="2020-01-18T17:53:41.075" v="2588" actId="478"/>
          <ac:spMkLst>
            <pc:docMk/>
            <pc:sldMk cId="230047973" sldId="328"/>
            <ac:spMk id="3" creationId="{37426264-3E7F-40C1-B373-49261A117381}"/>
          </ac:spMkLst>
        </pc:spChg>
        <pc:spChg chg="add mod">
          <ac:chgData name="Li Boxi" userId="8268128b7b4c549d" providerId="LiveId" clId="{8BBC404B-834E-4D3D-8F99-74A42BC295A8}" dt="2020-01-18T22:08:49.120" v="3704" actId="2711"/>
          <ac:spMkLst>
            <pc:docMk/>
            <pc:sldMk cId="230047973" sldId="328"/>
            <ac:spMk id="5" creationId="{51A7A2E1-0F15-4165-B433-132028BF0369}"/>
          </ac:spMkLst>
        </pc:spChg>
        <pc:spChg chg="add mod">
          <ac:chgData name="Li Boxi" userId="8268128b7b4c549d" providerId="LiveId" clId="{8BBC404B-834E-4D3D-8F99-74A42BC295A8}" dt="2020-01-18T22:03:50.855" v="3640" actId="1036"/>
          <ac:spMkLst>
            <pc:docMk/>
            <pc:sldMk cId="230047973" sldId="328"/>
            <ac:spMk id="14" creationId="{177A0014-824F-4A22-9468-DA7E901239B1}"/>
          </ac:spMkLst>
        </pc:spChg>
        <pc:grpChg chg="add mod">
          <ac:chgData name="Li Boxi" userId="8268128b7b4c549d" providerId="LiveId" clId="{8BBC404B-834E-4D3D-8F99-74A42BC295A8}" dt="2020-01-18T22:03:50.855" v="3640" actId="1036"/>
          <ac:grpSpMkLst>
            <pc:docMk/>
            <pc:sldMk cId="230047973" sldId="328"/>
            <ac:grpSpMk id="6" creationId="{75A86C60-ECBB-4E73-9162-4DCB5D721DF7}"/>
          </ac:grpSpMkLst>
        </pc:grpChg>
      </pc:sldChg>
      <pc:sldChg chg="addSp delSp modSp add modAnim">
        <pc:chgData name="Li Boxi" userId="8268128b7b4c549d" providerId="LiveId" clId="{8BBC404B-834E-4D3D-8F99-74A42BC295A8}" dt="2020-01-18T21:25:43.274" v="3435" actId="14100"/>
        <pc:sldMkLst>
          <pc:docMk/>
          <pc:sldMk cId="2368609254" sldId="329"/>
        </pc:sldMkLst>
        <pc:spChg chg="del mod">
          <ac:chgData name="Li Boxi" userId="8268128b7b4c549d" providerId="LiveId" clId="{8BBC404B-834E-4D3D-8F99-74A42BC295A8}" dt="2020-01-18T15:20:49.463" v="1346" actId="478"/>
          <ac:spMkLst>
            <pc:docMk/>
            <pc:sldMk cId="2368609254" sldId="329"/>
            <ac:spMk id="2" creationId="{BDFA80B8-3C58-4E71-9A90-C8F157940A6B}"/>
          </ac:spMkLst>
        </pc:spChg>
        <pc:spChg chg="mod">
          <ac:chgData name="Li Boxi" userId="8268128b7b4c549d" providerId="LiveId" clId="{8BBC404B-834E-4D3D-8F99-74A42BC295A8}" dt="2020-01-18T15:29:57.245" v="1566" actId="20577"/>
          <ac:spMkLst>
            <pc:docMk/>
            <pc:sldMk cId="2368609254" sldId="329"/>
            <ac:spMk id="3" creationId="{BCEED93D-C894-49C6-81EC-7E3FB6C5B44E}"/>
          </ac:spMkLst>
        </pc:spChg>
        <pc:spChg chg="add del mod">
          <ac:chgData name="Li Boxi" userId="8268128b7b4c549d" providerId="LiveId" clId="{8BBC404B-834E-4D3D-8F99-74A42BC295A8}" dt="2020-01-18T15:20:47.492" v="1344" actId="478"/>
          <ac:spMkLst>
            <pc:docMk/>
            <pc:sldMk cId="2368609254" sldId="329"/>
            <ac:spMk id="6" creationId="{835D142D-C3F3-4998-8E3B-E041C4C726FD}"/>
          </ac:spMkLst>
        </pc:spChg>
        <pc:spChg chg="del">
          <ac:chgData name="Li Boxi" userId="8268128b7b4c549d" providerId="LiveId" clId="{8BBC404B-834E-4D3D-8F99-74A42BC295A8}" dt="2020-01-18T15:20:39.905" v="1343" actId="478"/>
          <ac:spMkLst>
            <pc:docMk/>
            <pc:sldMk cId="2368609254" sldId="329"/>
            <ac:spMk id="7" creationId="{82A82186-D03F-4FF4-A074-B45BE581E21C}"/>
          </ac:spMkLst>
        </pc:spChg>
        <pc:spChg chg="add mod">
          <ac:chgData name="Li Boxi" userId="8268128b7b4c549d" providerId="LiveId" clId="{8BBC404B-834E-4D3D-8F99-74A42BC295A8}" dt="2020-01-18T15:50:13.259" v="1966" actId="1076"/>
          <ac:spMkLst>
            <pc:docMk/>
            <pc:sldMk cId="2368609254" sldId="329"/>
            <ac:spMk id="8" creationId="{F1D14EA1-F04C-4B19-B9E6-C6641547FE71}"/>
          </ac:spMkLst>
        </pc:spChg>
        <pc:spChg chg="add mod">
          <ac:chgData name="Li Boxi" userId="8268128b7b4c549d" providerId="LiveId" clId="{8BBC404B-834E-4D3D-8F99-74A42BC295A8}" dt="2020-01-18T20:57:12.618" v="2970" actId="164"/>
          <ac:spMkLst>
            <pc:docMk/>
            <pc:sldMk cId="2368609254" sldId="329"/>
            <ac:spMk id="10" creationId="{0D93282B-1C55-406C-807B-2D79E8099D09}"/>
          </ac:spMkLst>
        </pc:spChg>
        <pc:spChg chg="add del mod">
          <ac:chgData name="Li Boxi" userId="8268128b7b4c549d" providerId="LiveId" clId="{8BBC404B-834E-4D3D-8F99-74A42BC295A8}" dt="2020-01-18T15:28:25.893" v="1535" actId="478"/>
          <ac:spMkLst>
            <pc:docMk/>
            <pc:sldMk cId="2368609254" sldId="329"/>
            <ac:spMk id="11" creationId="{41A37FCD-AD14-443F-84E7-8D4DD3425E48}"/>
          </ac:spMkLst>
        </pc:spChg>
        <pc:spChg chg="add mod">
          <ac:chgData name="Li Boxi" userId="8268128b7b4c549d" providerId="LiveId" clId="{8BBC404B-834E-4D3D-8F99-74A42BC295A8}" dt="2020-01-18T15:28:33.876" v="1536" actId="164"/>
          <ac:spMkLst>
            <pc:docMk/>
            <pc:sldMk cId="2368609254" sldId="329"/>
            <ac:spMk id="12" creationId="{8B4B8928-3C10-45A4-8F3B-D65A94158FF9}"/>
          </ac:spMkLst>
        </pc:spChg>
        <pc:spChg chg="add mod">
          <ac:chgData name="Li Boxi" userId="8268128b7b4c549d" providerId="LiveId" clId="{8BBC404B-834E-4D3D-8F99-74A42BC295A8}" dt="2020-01-18T21:25:43.274" v="3435" actId="14100"/>
          <ac:spMkLst>
            <pc:docMk/>
            <pc:sldMk cId="2368609254" sldId="329"/>
            <ac:spMk id="13" creationId="{DE682701-445F-462F-9371-BDD4D25D7A43}"/>
          </ac:spMkLst>
        </pc:spChg>
        <pc:spChg chg="add mod">
          <ac:chgData name="Li Boxi" userId="8268128b7b4c549d" providerId="LiveId" clId="{8BBC404B-834E-4D3D-8F99-74A42BC295A8}" dt="2020-01-18T15:28:33.876" v="1536" actId="164"/>
          <ac:spMkLst>
            <pc:docMk/>
            <pc:sldMk cId="2368609254" sldId="329"/>
            <ac:spMk id="14" creationId="{71DEA1E5-CF80-4451-A619-51F5F1C6135C}"/>
          </ac:spMkLst>
        </pc:spChg>
        <pc:spChg chg="add mod">
          <ac:chgData name="Li Boxi" userId="8268128b7b4c549d" providerId="LiveId" clId="{8BBC404B-834E-4D3D-8F99-74A42BC295A8}" dt="2020-01-18T20:57:12.618" v="2970" actId="164"/>
          <ac:spMkLst>
            <pc:docMk/>
            <pc:sldMk cId="2368609254" sldId="329"/>
            <ac:spMk id="15" creationId="{FE126788-E143-4E88-89B7-4D8FC4229305}"/>
          </ac:spMkLst>
        </pc:spChg>
        <pc:spChg chg="add mod">
          <ac:chgData name="Li Boxi" userId="8268128b7b4c549d" providerId="LiveId" clId="{8BBC404B-834E-4D3D-8F99-74A42BC295A8}" dt="2020-01-18T15:28:44.018" v="1539" actId="14100"/>
          <ac:spMkLst>
            <pc:docMk/>
            <pc:sldMk cId="2368609254" sldId="329"/>
            <ac:spMk id="16" creationId="{F5807B91-BB57-474B-B5C7-7C5FEF12A015}"/>
          </ac:spMkLst>
        </pc:spChg>
        <pc:spChg chg="del">
          <ac:chgData name="Li Boxi" userId="8268128b7b4c549d" providerId="LiveId" clId="{8BBC404B-834E-4D3D-8F99-74A42BC295A8}" dt="2020-01-18T15:20:51.293" v="1347" actId="478"/>
          <ac:spMkLst>
            <pc:docMk/>
            <pc:sldMk cId="2368609254" sldId="329"/>
            <ac:spMk id="17" creationId="{3BE30E94-27FF-4493-8E1D-3DEF1E379D61}"/>
          </ac:spMkLst>
        </pc:spChg>
        <pc:spChg chg="del mod">
          <ac:chgData name="Li Boxi" userId="8268128b7b4c549d" providerId="LiveId" clId="{8BBC404B-834E-4D3D-8F99-74A42BC295A8}" dt="2020-01-18T15:33:30.181" v="1664" actId="478"/>
          <ac:spMkLst>
            <pc:docMk/>
            <pc:sldMk cId="2368609254" sldId="329"/>
            <ac:spMk id="18" creationId="{171D70AE-4E06-427D-99A7-FF4C3B3FA4B9}"/>
          </ac:spMkLst>
        </pc:spChg>
        <pc:spChg chg="del">
          <ac:chgData name="Li Boxi" userId="8268128b7b4c549d" providerId="LiveId" clId="{8BBC404B-834E-4D3D-8F99-74A42BC295A8}" dt="2020-01-18T15:29:12.773" v="1547" actId="478"/>
          <ac:spMkLst>
            <pc:docMk/>
            <pc:sldMk cId="2368609254" sldId="329"/>
            <ac:spMk id="23" creationId="{0347D5C1-9258-40E6-901D-93C3EF0C47A4}"/>
          </ac:spMkLst>
        </pc:spChg>
        <pc:spChg chg="mod">
          <ac:chgData name="Li Boxi" userId="8268128b7b4c549d" providerId="LiveId" clId="{8BBC404B-834E-4D3D-8F99-74A42BC295A8}" dt="2020-01-18T15:36:06.246" v="1719" actId="208"/>
          <ac:spMkLst>
            <pc:docMk/>
            <pc:sldMk cId="2368609254" sldId="329"/>
            <ac:spMk id="24" creationId="{1F166991-B8A0-44D1-8410-23400B7C2DD7}"/>
          </ac:spMkLst>
        </pc:spChg>
        <pc:spChg chg="mod">
          <ac:chgData name="Li Boxi" userId="8268128b7b4c549d" providerId="LiveId" clId="{8BBC404B-834E-4D3D-8F99-74A42BC295A8}" dt="2020-01-18T15:36:27.687" v="1720" actId="1076"/>
          <ac:spMkLst>
            <pc:docMk/>
            <pc:sldMk cId="2368609254" sldId="329"/>
            <ac:spMk id="25" creationId="{474F4D61-0F70-4A38-8AE6-2BB422C3A525}"/>
          </ac:spMkLst>
        </pc:spChg>
        <pc:spChg chg="add mod">
          <ac:chgData name="Li Boxi" userId="8268128b7b4c549d" providerId="LiveId" clId="{8BBC404B-834E-4D3D-8F99-74A42BC295A8}" dt="2020-01-18T20:57:12.618" v="2970" actId="164"/>
          <ac:spMkLst>
            <pc:docMk/>
            <pc:sldMk cId="2368609254" sldId="329"/>
            <ac:spMk id="26" creationId="{A64BE4C4-1294-4909-B641-C040FE703123}"/>
          </ac:spMkLst>
        </pc:spChg>
        <pc:spChg chg="add mod">
          <ac:chgData name="Li Boxi" userId="8268128b7b4c549d" providerId="LiveId" clId="{8BBC404B-834E-4D3D-8F99-74A42BC295A8}" dt="2020-01-18T20:57:12.618" v="2970" actId="164"/>
          <ac:spMkLst>
            <pc:docMk/>
            <pc:sldMk cId="2368609254" sldId="329"/>
            <ac:spMk id="27" creationId="{D4356BCE-5937-4429-809F-F2429FC26B82}"/>
          </ac:spMkLst>
        </pc:spChg>
        <pc:spChg chg="add mod">
          <ac:chgData name="Li Boxi" userId="8268128b7b4c549d" providerId="LiveId" clId="{8BBC404B-834E-4D3D-8F99-74A42BC295A8}" dt="2020-01-18T20:57:12.618" v="2970" actId="164"/>
          <ac:spMkLst>
            <pc:docMk/>
            <pc:sldMk cId="2368609254" sldId="329"/>
            <ac:spMk id="28" creationId="{D922307A-DDEA-4E2D-81DF-6C0C2C5365E5}"/>
          </ac:spMkLst>
        </pc:spChg>
        <pc:spChg chg="add mod">
          <ac:chgData name="Li Boxi" userId="8268128b7b4c549d" providerId="LiveId" clId="{8BBC404B-834E-4D3D-8F99-74A42BC295A8}" dt="2020-01-18T20:57:12.618" v="2970" actId="164"/>
          <ac:spMkLst>
            <pc:docMk/>
            <pc:sldMk cId="2368609254" sldId="329"/>
            <ac:spMk id="29" creationId="{B225C0FA-EC61-4AFA-92DD-A3E03233F91A}"/>
          </ac:spMkLst>
        </pc:spChg>
        <pc:grpChg chg="add mod">
          <ac:chgData name="Li Boxi" userId="8268128b7b4c549d" providerId="LiveId" clId="{8BBC404B-834E-4D3D-8F99-74A42BC295A8}" dt="2020-01-18T15:50:09.318" v="1965" actId="1076"/>
          <ac:grpSpMkLst>
            <pc:docMk/>
            <pc:sldMk cId="2368609254" sldId="329"/>
            <ac:grpSpMk id="9" creationId="{E89440D3-E73D-4159-A719-E90F9F9508CD}"/>
          </ac:grpSpMkLst>
        </pc:grpChg>
        <pc:grpChg chg="add mod">
          <ac:chgData name="Li Boxi" userId="8268128b7b4c549d" providerId="LiveId" clId="{8BBC404B-834E-4D3D-8F99-74A42BC295A8}" dt="2020-01-18T15:32:36.251" v="1659" actId="1076"/>
          <ac:grpSpMkLst>
            <pc:docMk/>
            <pc:sldMk cId="2368609254" sldId="329"/>
            <ac:grpSpMk id="20" creationId="{6C1D3572-3E45-4510-AF01-033AD390CAF1}"/>
          </ac:grpSpMkLst>
        </pc:grpChg>
        <pc:grpChg chg="add mod">
          <ac:chgData name="Li Boxi" userId="8268128b7b4c549d" providerId="LiveId" clId="{8BBC404B-834E-4D3D-8F99-74A42BC295A8}" dt="2020-01-18T20:57:12.618" v="2970" actId="164"/>
          <ac:grpSpMkLst>
            <pc:docMk/>
            <pc:sldMk cId="2368609254" sldId="329"/>
            <ac:grpSpMk id="30" creationId="{0A5EF7B6-C813-4D05-ABB8-F00BA29B9D76}"/>
          </ac:grpSpMkLst>
        </pc:grpChg>
        <pc:picChg chg="mod">
          <ac:chgData name="Li Boxi" userId="8268128b7b4c549d" providerId="LiveId" clId="{8BBC404B-834E-4D3D-8F99-74A42BC295A8}" dt="2020-01-18T20:57:12.618" v="2970" actId="164"/>
          <ac:picMkLst>
            <pc:docMk/>
            <pc:sldMk cId="2368609254" sldId="329"/>
            <ac:picMk id="19" creationId="{B573E728-BC69-4188-A4D8-484B462E0F3A}"/>
          </ac:picMkLst>
        </pc:picChg>
        <pc:picChg chg="mod">
          <ac:chgData name="Li Boxi" userId="8268128b7b4c549d" providerId="LiveId" clId="{8BBC404B-834E-4D3D-8F99-74A42BC295A8}" dt="2020-01-18T15:36:06.246" v="1719" actId="208"/>
          <ac:picMkLst>
            <pc:docMk/>
            <pc:sldMk cId="2368609254" sldId="329"/>
            <ac:picMk id="21" creationId="{81870B86-2DC1-41B0-B726-B6BE161DF0C7}"/>
          </ac:picMkLst>
        </pc:picChg>
        <pc:picChg chg="mod">
          <ac:chgData name="Li Boxi" userId="8268128b7b4c549d" providerId="LiveId" clId="{8BBC404B-834E-4D3D-8F99-74A42BC295A8}" dt="2020-01-18T15:36:06.246" v="1719" actId="208"/>
          <ac:picMkLst>
            <pc:docMk/>
            <pc:sldMk cId="2368609254" sldId="329"/>
            <ac:picMk id="22" creationId="{AC1A3811-1B2F-4E3F-98BD-27212DA6B95B}"/>
          </ac:picMkLst>
        </pc:picChg>
      </pc:sldChg>
      <pc:sldChg chg="addSp delSp modSp add delAnim modAnim">
        <pc:chgData name="Li Boxi" userId="8268128b7b4c549d" providerId="LiveId" clId="{8BBC404B-834E-4D3D-8F99-74A42BC295A8}" dt="2020-01-18T21:58:48.478" v="3596" actId="1076"/>
        <pc:sldMkLst>
          <pc:docMk/>
          <pc:sldMk cId="2448734883" sldId="330"/>
        </pc:sldMkLst>
        <pc:spChg chg="add del mod">
          <ac:chgData name="Li Boxi" userId="8268128b7b4c549d" providerId="LiveId" clId="{8BBC404B-834E-4D3D-8F99-74A42BC295A8}" dt="2020-01-18T21:30:10.746" v="3436" actId="478"/>
          <ac:spMkLst>
            <pc:docMk/>
            <pc:sldMk cId="2448734883" sldId="330"/>
            <ac:spMk id="2" creationId="{4FBF5421-7279-4D0E-ACEF-502937018C84}"/>
          </ac:spMkLst>
        </pc:spChg>
        <pc:spChg chg="del">
          <ac:chgData name="Li Boxi" userId="8268128b7b4c549d" providerId="LiveId" clId="{8BBC404B-834E-4D3D-8F99-74A42BC295A8}" dt="2020-01-18T17:47:04.582" v="2545" actId="478"/>
          <ac:spMkLst>
            <pc:docMk/>
            <pc:sldMk cId="2448734883" sldId="330"/>
            <ac:spMk id="9" creationId="{FF0A0D79-3449-4ECD-914C-EBFF98060CBB}"/>
          </ac:spMkLst>
        </pc:spChg>
        <pc:spChg chg="add del mod">
          <ac:chgData name="Li Boxi" userId="8268128b7b4c549d" providerId="LiveId" clId="{8BBC404B-834E-4D3D-8F99-74A42BC295A8}" dt="2020-01-18T17:01:02.709" v="2034" actId="21"/>
          <ac:spMkLst>
            <pc:docMk/>
            <pc:sldMk cId="2448734883" sldId="330"/>
            <ac:spMk id="31" creationId="{6DFE7236-6FD6-4130-9D91-51D530841731}"/>
          </ac:spMkLst>
        </pc:spChg>
        <pc:spChg chg="add">
          <ac:chgData name="Li Boxi" userId="8268128b7b4c549d" providerId="LiveId" clId="{8BBC404B-834E-4D3D-8F99-74A42BC295A8}" dt="2020-01-18T17:48:16.470" v="2569"/>
          <ac:spMkLst>
            <pc:docMk/>
            <pc:sldMk cId="2448734883" sldId="330"/>
            <ac:spMk id="32" creationId="{DE64A1EE-BC83-4F89-AAB8-C2FB736A2114}"/>
          </ac:spMkLst>
        </pc:spChg>
        <pc:spChg chg="del">
          <ac:chgData name="Li Boxi" userId="8268128b7b4c549d" providerId="LiveId" clId="{8BBC404B-834E-4D3D-8F99-74A42BC295A8}" dt="2020-01-18T17:00:35.533" v="2031" actId="478"/>
          <ac:spMkLst>
            <pc:docMk/>
            <pc:sldMk cId="2448734883" sldId="330"/>
            <ac:spMk id="33" creationId="{C265D071-AE45-4BDD-B53D-55BDE1866852}"/>
          </ac:spMkLst>
        </pc:spChg>
        <pc:spChg chg="add mod">
          <ac:chgData name="Li Boxi" userId="8268128b7b4c549d" providerId="LiveId" clId="{8BBC404B-834E-4D3D-8F99-74A42BC295A8}" dt="2020-01-18T17:48:28.508" v="2571" actId="1076"/>
          <ac:spMkLst>
            <pc:docMk/>
            <pc:sldMk cId="2448734883" sldId="330"/>
            <ac:spMk id="34" creationId="{A52865BF-E1F1-49B7-AA2C-F3EA7F591668}"/>
          </ac:spMkLst>
        </pc:spChg>
        <pc:picChg chg="add del mod modCrop">
          <ac:chgData name="Li Boxi" userId="8268128b7b4c549d" providerId="LiveId" clId="{8BBC404B-834E-4D3D-8F99-74A42BC295A8}" dt="2020-01-18T21:31:20.436" v="3443" actId="478"/>
          <ac:picMkLst>
            <pc:docMk/>
            <pc:sldMk cId="2448734883" sldId="330"/>
            <ac:picMk id="6" creationId="{BFBB445D-D0A4-433E-B66D-B9E67C8B511D}"/>
          </ac:picMkLst>
        </pc:picChg>
        <pc:picChg chg="add mod">
          <ac:chgData name="Li Boxi" userId="8268128b7b4c549d" providerId="LiveId" clId="{8BBC404B-834E-4D3D-8F99-74A42BC295A8}" dt="2020-01-18T21:58:48.478" v="3596" actId="1076"/>
          <ac:picMkLst>
            <pc:docMk/>
            <pc:sldMk cId="2448734883" sldId="330"/>
            <ac:picMk id="11" creationId="{E3EDE447-F00C-4AC8-BEA8-5FF4126030A5}"/>
          </ac:picMkLst>
        </pc:picChg>
      </pc:sldChg>
      <pc:sldChg chg="add del ord">
        <pc:chgData name="Li Boxi" userId="8268128b7b4c549d" providerId="LiveId" clId="{8BBC404B-834E-4D3D-8F99-74A42BC295A8}" dt="2020-01-18T17:36:56.677" v="2323" actId="2696"/>
        <pc:sldMkLst>
          <pc:docMk/>
          <pc:sldMk cId="3456472220" sldId="331"/>
        </pc:sldMkLst>
      </pc:sldChg>
      <pc:sldChg chg="modSp add">
        <pc:chgData name="Li Boxi" userId="8268128b7b4c549d" providerId="LiveId" clId="{8BBC404B-834E-4D3D-8F99-74A42BC295A8}" dt="2020-01-18T20:24:19.301" v="2900" actId="14100"/>
        <pc:sldMkLst>
          <pc:docMk/>
          <pc:sldMk cId="4204668547" sldId="332"/>
        </pc:sldMkLst>
        <pc:spChg chg="mod">
          <ac:chgData name="Li Boxi" userId="8268128b7b4c549d" providerId="LiveId" clId="{8BBC404B-834E-4D3D-8F99-74A42BC295A8}" dt="2020-01-18T20:24:19.301" v="2900" actId="14100"/>
          <ac:spMkLst>
            <pc:docMk/>
            <pc:sldMk cId="4204668547" sldId="332"/>
            <ac:spMk id="5" creationId="{96F3D1B8-E847-46F6-8516-997777CB6F07}"/>
          </ac:spMkLst>
        </pc:spChg>
      </pc:sldChg>
      <pc:sldChg chg="addSp delSp modSp add ord delAnim modAnim">
        <pc:chgData name="Li Boxi" userId="8268128b7b4c549d" providerId="LiveId" clId="{8BBC404B-834E-4D3D-8F99-74A42BC295A8}" dt="2020-01-18T21:57:43.110" v="3592" actId="20577"/>
        <pc:sldMkLst>
          <pc:docMk/>
          <pc:sldMk cId="802799940" sldId="333"/>
        </pc:sldMkLst>
        <pc:spChg chg="del">
          <ac:chgData name="Li Boxi" userId="8268128b7b4c549d" providerId="LiveId" clId="{8BBC404B-834E-4D3D-8F99-74A42BC295A8}" dt="2020-01-18T17:37:11.733" v="2327" actId="478"/>
          <ac:spMkLst>
            <pc:docMk/>
            <pc:sldMk cId="802799940" sldId="333"/>
            <ac:spMk id="2" creationId="{4FBF5421-7279-4D0E-ACEF-502937018C84}"/>
          </ac:spMkLst>
        </pc:spChg>
        <pc:spChg chg="mod">
          <ac:chgData name="Li Boxi" userId="8268128b7b4c549d" providerId="LiveId" clId="{8BBC404B-834E-4D3D-8F99-74A42BC295A8}" dt="2020-01-18T17:37:22.471" v="2336" actId="20577"/>
          <ac:spMkLst>
            <pc:docMk/>
            <pc:sldMk cId="802799940" sldId="333"/>
            <ac:spMk id="3" creationId="{BCEED93D-C894-49C6-81EC-7E3FB6C5B44E}"/>
          </ac:spMkLst>
        </pc:spChg>
        <pc:spChg chg="del">
          <ac:chgData name="Li Boxi" userId="8268128b7b4c549d" providerId="LiveId" clId="{8BBC404B-834E-4D3D-8F99-74A42BC295A8}" dt="2020-01-18T17:37:11.733" v="2327" actId="478"/>
          <ac:spMkLst>
            <pc:docMk/>
            <pc:sldMk cId="802799940" sldId="333"/>
            <ac:spMk id="4" creationId="{E5E38216-01FD-4085-A28A-EAA2061EAD9C}"/>
          </ac:spMkLst>
        </pc:spChg>
        <pc:spChg chg="add mod">
          <ac:chgData name="Li Boxi" userId="8268128b7b4c549d" providerId="LiveId" clId="{8BBC404B-834E-4D3D-8F99-74A42BC295A8}" dt="2020-01-18T17:43:14.360" v="2445" actId="1076"/>
          <ac:spMkLst>
            <pc:docMk/>
            <pc:sldMk cId="802799940" sldId="333"/>
            <ac:spMk id="5" creationId="{591932CF-FBE4-4AF8-BA5E-038C5E94329B}"/>
          </ac:spMkLst>
        </pc:spChg>
        <pc:spChg chg="add mod">
          <ac:chgData name="Li Boxi" userId="8268128b7b4c549d" providerId="LiveId" clId="{8BBC404B-834E-4D3D-8F99-74A42BC295A8}" dt="2020-01-18T17:43:14.360" v="2445" actId="1076"/>
          <ac:spMkLst>
            <pc:docMk/>
            <pc:sldMk cId="802799940" sldId="333"/>
            <ac:spMk id="6" creationId="{A260FDC3-7DB8-4215-99A7-13E533EAE46A}"/>
          </ac:spMkLst>
        </pc:spChg>
        <pc:spChg chg="add del mod">
          <ac:chgData name="Li Boxi" userId="8268128b7b4c549d" providerId="LiveId" clId="{8BBC404B-834E-4D3D-8F99-74A42BC295A8}" dt="2020-01-18T17:39:20.176" v="2373" actId="11529"/>
          <ac:spMkLst>
            <pc:docMk/>
            <pc:sldMk cId="802799940" sldId="333"/>
            <ac:spMk id="7" creationId="{49B884E6-3BFD-4C75-96AC-CA719D4E2AC1}"/>
          </ac:spMkLst>
        </pc:spChg>
        <pc:spChg chg="del">
          <ac:chgData name="Li Boxi" userId="8268128b7b4c549d" providerId="LiveId" clId="{8BBC404B-834E-4D3D-8F99-74A42BC295A8}" dt="2020-01-18T17:37:11.733" v="2327" actId="478"/>
          <ac:spMkLst>
            <pc:docMk/>
            <pc:sldMk cId="802799940" sldId="333"/>
            <ac:spMk id="9" creationId="{FF0A0D79-3449-4ECD-914C-EBFF98060CBB}"/>
          </ac:spMkLst>
        </pc:spChg>
        <pc:spChg chg="add mod ord">
          <ac:chgData name="Li Boxi" userId="8268128b7b4c549d" providerId="LiveId" clId="{8BBC404B-834E-4D3D-8F99-74A42BC295A8}" dt="2020-01-18T17:46:11.191" v="2534" actId="167"/>
          <ac:spMkLst>
            <pc:docMk/>
            <pc:sldMk cId="802799940" sldId="333"/>
            <ac:spMk id="11" creationId="{FF677FA2-DA23-4631-A583-F35451CA0A63}"/>
          </ac:spMkLst>
        </pc:spChg>
        <pc:spChg chg="add mod">
          <ac:chgData name="Li Boxi" userId="8268128b7b4c549d" providerId="LiveId" clId="{8BBC404B-834E-4D3D-8F99-74A42BC295A8}" dt="2020-01-18T17:43:14.360" v="2445" actId="1076"/>
          <ac:spMkLst>
            <pc:docMk/>
            <pc:sldMk cId="802799940" sldId="333"/>
            <ac:spMk id="12" creationId="{FD929652-207C-4505-9C7F-74FC0291B289}"/>
          </ac:spMkLst>
        </pc:spChg>
        <pc:spChg chg="add mod">
          <ac:chgData name="Li Boxi" userId="8268128b7b4c549d" providerId="LiveId" clId="{8BBC404B-834E-4D3D-8F99-74A42BC295A8}" dt="2020-01-18T17:43:14.360" v="2445" actId="1076"/>
          <ac:spMkLst>
            <pc:docMk/>
            <pc:sldMk cId="802799940" sldId="333"/>
            <ac:spMk id="13" creationId="{9E747C71-B963-4C75-ADE1-5681F134D7E9}"/>
          </ac:spMkLst>
        </pc:spChg>
        <pc:spChg chg="add mod">
          <ac:chgData name="Li Boxi" userId="8268128b7b4c549d" providerId="LiveId" clId="{8BBC404B-834E-4D3D-8F99-74A42BC295A8}" dt="2020-01-18T17:45:33.743" v="2519" actId="1076"/>
          <ac:spMkLst>
            <pc:docMk/>
            <pc:sldMk cId="802799940" sldId="333"/>
            <ac:spMk id="19" creationId="{4F76AD99-AC55-4A52-A275-E92C940D266B}"/>
          </ac:spMkLst>
        </pc:spChg>
        <pc:spChg chg="add del mod">
          <ac:chgData name="Li Boxi" userId="8268128b7b4c549d" providerId="LiveId" clId="{8BBC404B-834E-4D3D-8F99-74A42BC295A8}" dt="2020-01-18T21:57:23.199" v="3575" actId="478"/>
          <ac:spMkLst>
            <pc:docMk/>
            <pc:sldMk cId="802799940" sldId="333"/>
            <ac:spMk id="20" creationId="{CB21D28E-78ED-4326-871D-6E4348A4F496}"/>
          </ac:spMkLst>
        </pc:spChg>
        <pc:spChg chg="add del mod">
          <ac:chgData name="Li Boxi" userId="8268128b7b4c549d" providerId="LiveId" clId="{8BBC404B-834E-4D3D-8F99-74A42BC295A8}" dt="2020-01-18T17:38:16.320" v="2356" actId="478"/>
          <ac:spMkLst>
            <pc:docMk/>
            <pc:sldMk cId="802799940" sldId="333"/>
            <ac:spMk id="31" creationId="{3D22A575-84E6-4933-88D4-5301652F309B}"/>
          </ac:spMkLst>
        </pc:spChg>
        <pc:spChg chg="add mod">
          <ac:chgData name="Li Boxi" userId="8268128b7b4c549d" providerId="LiveId" clId="{8BBC404B-834E-4D3D-8F99-74A42BC295A8}" dt="2020-01-18T17:46:34.043" v="2541" actId="14100"/>
          <ac:spMkLst>
            <pc:docMk/>
            <pc:sldMk cId="802799940" sldId="333"/>
            <ac:spMk id="32" creationId="{AE29C476-93F6-4B74-B717-BBC32C658026}"/>
          </ac:spMkLst>
        </pc:spChg>
        <pc:spChg chg="add mod">
          <ac:chgData name="Li Boxi" userId="8268128b7b4c549d" providerId="LiveId" clId="{8BBC404B-834E-4D3D-8F99-74A42BC295A8}" dt="2020-01-18T17:43:14.360" v="2445" actId="1076"/>
          <ac:spMkLst>
            <pc:docMk/>
            <pc:sldMk cId="802799940" sldId="333"/>
            <ac:spMk id="33" creationId="{2E4BE7CB-CF3D-41CA-8F07-A474CA770EAC}"/>
          </ac:spMkLst>
        </pc:spChg>
        <pc:spChg chg="add mod">
          <ac:chgData name="Li Boxi" userId="8268128b7b4c549d" providerId="LiveId" clId="{8BBC404B-834E-4D3D-8F99-74A42BC295A8}" dt="2020-01-18T21:57:37.997" v="3587" actId="1076"/>
          <ac:spMkLst>
            <pc:docMk/>
            <pc:sldMk cId="802799940" sldId="333"/>
            <ac:spMk id="34" creationId="{9418EB74-A715-453C-923A-BD6A4D6E3D81}"/>
          </ac:spMkLst>
        </pc:spChg>
        <pc:spChg chg="add mod">
          <ac:chgData name="Li Boxi" userId="8268128b7b4c549d" providerId="LiveId" clId="{8BBC404B-834E-4D3D-8F99-74A42BC295A8}" dt="2020-01-18T21:57:43.110" v="3592" actId="20577"/>
          <ac:spMkLst>
            <pc:docMk/>
            <pc:sldMk cId="802799940" sldId="333"/>
            <ac:spMk id="35" creationId="{0D4F92C8-AF4F-4471-80F2-A0022B6A98E5}"/>
          </ac:spMkLst>
        </pc:spChg>
        <pc:spChg chg="add mod ord">
          <ac:chgData name="Li Boxi" userId="8268128b7b4c549d" providerId="LiveId" clId="{8BBC404B-834E-4D3D-8F99-74A42BC295A8}" dt="2020-01-18T17:41:52.624" v="2423" actId="1035"/>
          <ac:spMkLst>
            <pc:docMk/>
            <pc:sldMk cId="802799940" sldId="333"/>
            <ac:spMk id="40" creationId="{FA4AD6B4-9ED8-47EE-AB29-39DFE9DCFF33}"/>
          </ac:spMkLst>
        </pc:spChg>
        <pc:spChg chg="add mod">
          <ac:chgData name="Li Boxi" userId="8268128b7b4c549d" providerId="LiveId" clId="{8BBC404B-834E-4D3D-8F99-74A42BC295A8}" dt="2020-01-18T17:41:46.291" v="2418" actId="1582"/>
          <ac:spMkLst>
            <pc:docMk/>
            <pc:sldMk cId="802799940" sldId="333"/>
            <ac:spMk id="41" creationId="{59FFBE30-5429-450C-A95B-764835EBC18F}"/>
          </ac:spMkLst>
        </pc:spChg>
        <pc:spChg chg="add mod">
          <ac:chgData name="Li Boxi" userId="8268128b7b4c549d" providerId="LiveId" clId="{8BBC404B-834E-4D3D-8F99-74A42BC295A8}" dt="2020-01-18T17:44:39.222" v="2465" actId="1076"/>
          <ac:spMkLst>
            <pc:docMk/>
            <pc:sldMk cId="802799940" sldId="333"/>
            <ac:spMk id="43" creationId="{6DBBFB54-D7F3-462E-931B-403DF138EAA4}"/>
          </ac:spMkLst>
        </pc:spChg>
        <pc:spChg chg="add del">
          <ac:chgData name="Li Boxi" userId="8268128b7b4c549d" providerId="LiveId" clId="{8BBC404B-834E-4D3D-8F99-74A42BC295A8}" dt="2020-01-18T17:44:00.112" v="2456"/>
          <ac:spMkLst>
            <pc:docMk/>
            <pc:sldMk cId="802799940" sldId="333"/>
            <ac:spMk id="45" creationId="{5050CD90-EE57-4B43-90F0-52C956F0D50B}"/>
          </ac:spMkLst>
        </pc:spChg>
        <pc:spChg chg="add mod">
          <ac:chgData name="Li Boxi" userId="8268128b7b4c549d" providerId="LiveId" clId="{8BBC404B-834E-4D3D-8F99-74A42BC295A8}" dt="2020-01-18T17:46:20.568" v="2536" actId="1076"/>
          <ac:spMkLst>
            <pc:docMk/>
            <pc:sldMk cId="802799940" sldId="333"/>
            <ac:spMk id="46" creationId="{D415457C-EE23-4F62-AD27-8441E2999C9E}"/>
          </ac:spMkLst>
        </pc:spChg>
        <pc:spChg chg="add mod">
          <ac:chgData name="Li Boxi" userId="8268128b7b4c549d" providerId="LiveId" clId="{8BBC404B-834E-4D3D-8F99-74A42BC295A8}" dt="2020-01-18T17:44:39.222" v="2465" actId="1076"/>
          <ac:spMkLst>
            <pc:docMk/>
            <pc:sldMk cId="802799940" sldId="333"/>
            <ac:spMk id="47" creationId="{94CBF57B-1DD3-495C-A2F6-C48F1D79CAC5}"/>
          </ac:spMkLst>
        </pc:spChg>
        <pc:spChg chg="add mod">
          <ac:chgData name="Li Boxi" userId="8268128b7b4c549d" providerId="LiveId" clId="{8BBC404B-834E-4D3D-8F99-74A42BC295A8}" dt="2020-01-18T17:44:44.849" v="2467" actId="1076"/>
          <ac:spMkLst>
            <pc:docMk/>
            <pc:sldMk cId="802799940" sldId="333"/>
            <ac:spMk id="49" creationId="{32E1AD69-7738-43A9-9505-452E1A66C55E}"/>
          </ac:spMkLst>
        </pc:spChg>
        <pc:spChg chg="add mod">
          <ac:chgData name="Li Boxi" userId="8268128b7b4c549d" providerId="LiveId" clId="{8BBC404B-834E-4D3D-8F99-74A42BC295A8}" dt="2020-01-18T17:45:09.336" v="2495" actId="1076"/>
          <ac:spMkLst>
            <pc:docMk/>
            <pc:sldMk cId="802799940" sldId="333"/>
            <ac:spMk id="50" creationId="{759689C1-335A-4521-9642-FADF06B95117}"/>
          </ac:spMkLst>
        </pc:spChg>
        <pc:spChg chg="add mod">
          <ac:chgData name="Li Boxi" userId="8268128b7b4c549d" providerId="LiveId" clId="{8BBC404B-834E-4D3D-8F99-74A42BC295A8}" dt="2020-01-18T17:45:45.456" v="2532" actId="1076"/>
          <ac:spMkLst>
            <pc:docMk/>
            <pc:sldMk cId="802799940" sldId="333"/>
            <ac:spMk id="51" creationId="{7907498B-90D2-4498-899A-6E7431BD5F3D}"/>
          </ac:spMkLst>
        </pc:spChg>
        <pc:spChg chg="add mod">
          <ac:chgData name="Li Boxi" userId="8268128b7b4c549d" providerId="LiveId" clId="{8BBC404B-834E-4D3D-8F99-74A42BC295A8}" dt="2020-01-18T17:46:36.626" v="2542" actId="14100"/>
          <ac:spMkLst>
            <pc:docMk/>
            <pc:sldMk cId="802799940" sldId="333"/>
            <ac:spMk id="54" creationId="{1FB84D45-6DE5-4C32-90E6-E3941C9997F3}"/>
          </ac:spMkLst>
        </pc:spChg>
        <pc:spChg chg="add del mod">
          <ac:chgData name="Li Boxi" userId="8268128b7b4c549d" providerId="LiveId" clId="{8BBC404B-834E-4D3D-8F99-74A42BC295A8}" dt="2020-01-18T21:57:27.406" v="3577" actId="478"/>
          <ac:spMkLst>
            <pc:docMk/>
            <pc:sldMk cId="802799940" sldId="333"/>
            <ac:spMk id="55" creationId="{B692CB57-BAD0-4C11-A98A-233C18A34682}"/>
          </ac:spMkLst>
        </pc:spChg>
        <pc:spChg chg="add del mod">
          <ac:chgData name="Li Boxi" userId="8268128b7b4c549d" providerId="LiveId" clId="{8BBC404B-834E-4D3D-8F99-74A42BC295A8}" dt="2020-01-18T21:57:25.345" v="3576" actId="478"/>
          <ac:spMkLst>
            <pc:docMk/>
            <pc:sldMk cId="802799940" sldId="333"/>
            <ac:spMk id="57" creationId="{27876E53-B929-4A21-8C59-E112538F14C7}"/>
          </ac:spMkLst>
        </pc:spChg>
        <pc:grpChg chg="add mod">
          <ac:chgData name="Li Boxi" userId="8268128b7b4c549d" providerId="LiveId" clId="{8BBC404B-834E-4D3D-8F99-74A42BC295A8}" dt="2020-01-18T17:44:39.222" v="2465" actId="1076"/>
          <ac:grpSpMkLst>
            <pc:docMk/>
            <pc:sldMk cId="802799940" sldId="333"/>
            <ac:grpSpMk id="16" creationId="{2CC34E7B-064B-4A80-ADDC-C7C3CD62E206}"/>
          </ac:grpSpMkLst>
        </pc:grpChg>
        <pc:grpChg chg="del">
          <ac:chgData name="Li Boxi" userId="8268128b7b4c549d" providerId="LiveId" clId="{8BBC404B-834E-4D3D-8F99-74A42BC295A8}" dt="2020-01-18T17:37:11.733" v="2327" actId="478"/>
          <ac:grpSpMkLst>
            <pc:docMk/>
            <pc:sldMk cId="802799940" sldId="333"/>
            <ac:grpSpMk id="21" creationId="{41C4DF05-BD9D-42B0-B552-1C92C137941A}"/>
          </ac:grpSpMkLst>
        </pc:grpChg>
        <pc:grpChg chg="del">
          <ac:chgData name="Li Boxi" userId="8268128b7b4c549d" providerId="LiveId" clId="{8BBC404B-834E-4D3D-8F99-74A42BC295A8}" dt="2020-01-18T17:37:11.733" v="2327" actId="478"/>
          <ac:grpSpMkLst>
            <pc:docMk/>
            <pc:sldMk cId="802799940" sldId="333"/>
            <ac:grpSpMk id="52" creationId="{64E224DC-8BE1-4A2D-867B-3E5F60280E89}"/>
          </ac:grpSpMkLst>
        </pc:grpChg>
        <pc:grpChg chg="del">
          <ac:chgData name="Li Boxi" userId="8268128b7b4c549d" providerId="LiveId" clId="{8BBC404B-834E-4D3D-8F99-74A42BC295A8}" dt="2020-01-18T17:37:11.733" v="2327" actId="478"/>
          <ac:grpSpMkLst>
            <pc:docMk/>
            <pc:sldMk cId="802799940" sldId="333"/>
            <ac:grpSpMk id="56" creationId="{3531B201-9EED-4292-8FDB-634CC9B9F3CB}"/>
          </ac:grpSpMkLst>
        </pc:grpChg>
        <pc:picChg chg="del">
          <ac:chgData name="Li Boxi" userId="8268128b7b4c549d" providerId="LiveId" clId="{8BBC404B-834E-4D3D-8F99-74A42BC295A8}" dt="2020-01-18T17:37:11.733" v="2327" actId="478"/>
          <ac:picMkLst>
            <pc:docMk/>
            <pc:sldMk cId="802799940" sldId="333"/>
            <ac:picMk id="8" creationId="{7E9132B4-0429-4B69-BF04-D0624806E932}"/>
          </ac:picMkLst>
        </pc:picChg>
        <pc:picChg chg="add del mod">
          <ac:chgData name="Li Boxi" userId="8268128b7b4c549d" providerId="LiveId" clId="{8BBC404B-834E-4D3D-8F99-74A42BC295A8}" dt="2020-01-18T17:39:51.226" v="2378" actId="478"/>
          <ac:picMkLst>
            <pc:docMk/>
            <pc:sldMk cId="802799940" sldId="333"/>
            <ac:picMk id="29" creationId="{957CEF88-DDDB-47F9-96B6-63AE605DE1F0}"/>
          </ac:picMkLst>
        </pc:picChg>
        <pc:picChg chg="del">
          <ac:chgData name="Li Boxi" userId="8268128b7b4c549d" providerId="LiveId" clId="{8BBC404B-834E-4D3D-8F99-74A42BC295A8}" dt="2020-01-18T17:37:11.733" v="2327" actId="478"/>
          <ac:picMkLst>
            <pc:docMk/>
            <pc:sldMk cId="802799940" sldId="333"/>
            <ac:picMk id="39" creationId="{520E99F1-8473-4461-BB6A-D37E0A00ADC3}"/>
          </ac:picMkLst>
        </pc:picChg>
        <pc:cxnChg chg="mod">
          <ac:chgData name="Li Boxi" userId="8268128b7b4c549d" providerId="LiveId" clId="{8BBC404B-834E-4D3D-8F99-74A42BC295A8}" dt="2020-01-18T17:37:11.733" v="2327" actId="478"/>
          <ac:cxnSpMkLst>
            <pc:docMk/>
            <pc:sldMk cId="802799940" sldId="333"/>
            <ac:cxnSpMk id="42" creationId="{72A5325A-CC23-4A89-9D52-D4442A85D81E}"/>
          </ac:cxnSpMkLst>
        </pc:cxnChg>
        <pc:cxnChg chg="mod">
          <ac:chgData name="Li Boxi" userId="8268128b7b4c549d" providerId="LiveId" clId="{8BBC404B-834E-4D3D-8F99-74A42BC295A8}" dt="2020-01-18T17:37:11.733" v="2327" actId="478"/>
          <ac:cxnSpMkLst>
            <pc:docMk/>
            <pc:sldMk cId="802799940" sldId="333"/>
            <ac:cxnSpMk id="44" creationId="{5FE2A023-75BE-4A47-8902-3E76192C2858}"/>
          </ac:cxnSpMkLst>
        </pc:cxnChg>
        <pc:cxnChg chg="mod">
          <ac:chgData name="Li Boxi" userId="8268128b7b4c549d" providerId="LiveId" clId="{8BBC404B-834E-4D3D-8F99-74A42BC295A8}" dt="2020-01-18T17:37:11.733" v="2327" actId="478"/>
          <ac:cxnSpMkLst>
            <pc:docMk/>
            <pc:sldMk cId="802799940" sldId="333"/>
            <ac:cxnSpMk id="53" creationId="{7B37284E-9C1F-4706-82B7-B84CBFF19CCC}"/>
          </ac:cxnSpMkLst>
        </pc:cxnChg>
      </pc:sldChg>
      <pc:sldChg chg="add del">
        <pc:chgData name="Li Boxi" userId="8268128b7b4c549d" providerId="LiveId" clId="{8BBC404B-834E-4D3D-8F99-74A42BC295A8}" dt="2020-01-18T17:36:59.386" v="2325"/>
        <pc:sldMkLst>
          <pc:docMk/>
          <pc:sldMk cId="1885739820" sldId="333"/>
        </pc:sldMkLst>
      </pc:sldChg>
      <pc:sldChg chg="modSp add">
        <pc:chgData name="Li Boxi" userId="8268128b7b4c549d" providerId="LiveId" clId="{8BBC404B-834E-4D3D-8F99-74A42BC295A8}" dt="2020-01-18T22:12:22.448" v="3787" actId="20577"/>
        <pc:sldMkLst>
          <pc:docMk/>
          <pc:sldMk cId="1741290582" sldId="334"/>
        </pc:sldMkLst>
        <pc:spChg chg="mod">
          <ac:chgData name="Li Boxi" userId="8268128b7b4c549d" providerId="LiveId" clId="{8BBC404B-834E-4D3D-8F99-74A42BC295A8}" dt="2020-01-18T22:12:22.448" v="3787" actId="20577"/>
          <ac:spMkLst>
            <pc:docMk/>
            <pc:sldMk cId="1741290582" sldId="334"/>
            <ac:spMk id="5" creationId="{96F3D1B8-E847-46F6-8516-997777CB6F07}"/>
          </ac:spMkLst>
        </pc:spChg>
      </pc:sldChg>
      <pc:sldChg chg="addSp delSp modSp add del">
        <pc:chgData name="Li Boxi" userId="8268128b7b4c549d" providerId="LiveId" clId="{8BBC404B-834E-4D3D-8F99-74A42BC295A8}" dt="2020-01-18T21:53:24.840" v="3563" actId="47"/>
        <pc:sldMkLst>
          <pc:docMk/>
          <pc:sldMk cId="521597185" sldId="335"/>
        </pc:sldMkLst>
        <pc:spChg chg="mod">
          <ac:chgData name="Li Boxi" userId="8268128b7b4c549d" providerId="LiveId" clId="{8BBC404B-834E-4D3D-8F99-74A42BC295A8}" dt="2020-01-18T20:58:22.516" v="2981" actId="20577"/>
          <ac:spMkLst>
            <pc:docMk/>
            <pc:sldMk cId="521597185" sldId="335"/>
            <ac:spMk id="2" creationId="{BB9ECFFE-7C0B-443B-9897-940E8CCF93E1}"/>
          </ac:spMkLst>
        </pc:spChg>
        <pc:spChg chg="del mod">
          <ac:chgData name="Li Boxi" userId="8268128b7b4c549d" providerId="LiveId" clId="{8BBC404B-834E-4D3D-8F99-74A42BC295A8}" dt="2020-01-18T21:51:00.062" v="3463" actId="478"/>
          <ac:spMkLst>
            <pc:docMk/>
            <pc:sldMk cId="521597185" sldId="335"/>
            <ac:spMk id="8" creationId="{F95BF3B8-C470-49C3-B6DE-4C6C6A91C01B}"/>
          </ac:spMkLst>
        </pc:spChg>
        <pc:grpChg chg="add mod">
          <ac:chgData name="Li Boxi" userId="8268128b7b4c549d" providerId="LiveId" clId="{8BBC404B-834E-4D3D-8F99-74A42BC295A8}" dt="2020-01-18T21:51:02.593" v="3464" actId="1076"/>
          <ac:grpSpMkLst>
            <pc:docMk/>
            <pc:sldMk cId="521597185" sldId="335"/>
            <ac:grpSpMk id="10" creationId="{4059B93D-6317-44B4-8BC1-DEE08296EEE3}"/>
          </ac:grpSpMkLst>
        </pc:grpChg>
        <pc:grpChg chg="del mod">
          <ac:chgData name="Li Boxi" userId="8268128b7b4c549d" providerId="LiveId" clId="{8BBC404B-834E-4D3D-8F99-74A42BC295A8}" dt="2020-01-18T21:51:00.062" v="3463" actId="478"/>
          <ac:grpSpMkLst>
            <pc:docMk/>
            <pc:sldMk cId="521597185" sldId="335"/>
            <ac:grpSpMk id="32" creationId="{F46D469E-6533-4161-A5C8-7CCD30232359}"/>
          </ac:grpSpMkLst>
        </pc:grpChg>
        <pc:picChg chg="add del">
          <ac:chgData name="Li Boxi" userId="8268128b7b4c549d" providerId="LiveId" clId="{8BBC404B-834E-4D3D-8F99-74A42BC295A8}" dt="2020-01-18T20:57:30.510" v="2974" actId="478"/>
          <ac:picMkLst>
            <pc:docMk/>
            <pc:sldMk cId="521597185" sldId="335"/>
            <ac:picMk id="9" creationId="{2ADDA238-B6FC-43E3-8A20-2D2A5A3C2FDA}"/>
          </ac:picMkLst>
        </pc:picChg>
        <pc:picChg chg="add del mod">
          <ac:chgData name="Li Boxi" userId="8268128b7b4c549d" providerId="LiveId" clId="{8BBC404B-834E-4D3D-8F99-74A42BC295A8}" dt="2020-01-18T21:51:00.062" v="3463" actId="478"/>
          <ac:picMkLst>
            <pc:docMk/>
            <pc:sldMk cId="521597185" sldId="335"/>
            <ac:picMk id="28" creationId="{D9B193EC-D6E8-422C-B2B8-AB8F7C048028}"/>
          </ac:picMkLst>
        </pc:picChg>
      </pc:sldChg>
      <pc:sldChg chg="delSp add del">
        <pc:chgData name="Li Boxi" userId="8268128b7b4c549d" providerId="LiveId" clId="{8BBC404B-834E-4D3D-8F99-74A42BC295A8}" dt="2020-01-18T21:50:42.430" v="3458" actId="47"/>
        <pc:sldMkLst>
          <pc:docMk/>
          <pc:sldMk cId="3668535523" sldId="336"/>
        </pc:sldMkLst>
        <pc:picChg chg="del">
          <ac:chgData name="Li Boxi" userId="8268128b7b4c549d" providerId="LiveId" clId="{8BBC404B-834E-4D3D-8F99-74A42BC295A8}" dt="2020-01-18T21:50:39.733" v="3457" actId="478"/>
          <ac:picMkLst>
            <pc:docMk/>
            <pc:sldMk cId="3668535523" sldId="336"/>
            <ac:picMk id="28" creationId="{D9B193EC-D6E8-422C-B2B8-AB8F7C048028}"/>
          </ac:picMkLst>
        </pc:picChg>
      </pc:sldChg>
    </pc:docChg>
  </pc:docChgLst>
  <pc:docChgLst>
    <pc:chgData name="Li Boxi" userId="8268128b7b4c549d" providerId="LiveId" clId="{22212334-0586-4D8D-822A-A554D4978B93}"/>
    <pc:docChg chg="undo redo custSel addSld delSld modSld sldOrd modMainMaster">
      <pc:chgData name="Li Boxi" userId="8268128b7b4c549d" providerId="LiveId" clId="{22212334-0586-4D8D-822A-A554D4978B93}" dt="2023-09-20T13:08:57.398" v="2403" actId="20577"/>
      <pc:docMkLst>
        <pc:docMk/>
      </pc:docMkLst>
      <pc:sldChg chg="addSp delSp modSp mod">
        <pc:chgData name="Li Boxi" userId="8268128b7b4c549d" providerId="LiveId" clId="{22212334-0586-4D8D-822A-A554D4978B93}" dt="2023-09-20T13:08:57.398" v="2403" actId="20577"/>
        <pc:sldMkLst>
          <pc:docMk/>
          <pc:sldMk cId="3920912345" sldId="256"/>
        </pc:sldMkLst>
        <pc:spChg chg="mod">
          <ac:chgData name="Li Boxi" userId="8268128b7b4c549d" providerId="LiveId" clId="{22212334-0586-4D8D-822A-A554D4978B93}" dt="2023-09-19T14:49:33.905" v="2075" actId="20577"/>
          <ac:spMkLst>
            <pc:docMk/>
            <pc:sldMk cId="3920912345" sldId="256"/>
            <ac:spMk id="8" creationId="{EF1BC405-A889-473E-947C-695020516CA0}"/>
          </ac:spMkLst>
        </pc:spChg>
        <pc:spChg chg="del mod">
          <ac:chgData name="Li Boxi" userId="8268128b7b4c549d" providerId="LiveId" clId="{22212334-0586-4D8D-822A-A554D4978B93}" dt="2023-09-19T14:49:59.471" v="2077" actId="478"/>
          <ac:spMkLst>
            <pc:docMk/>
            <pc:sldMk cId="3920912345" sldId="256"/>
            <ac:spMk id="9" creationId="{9DFD9078-1BEC-48E6-BAE6-93CDFC844126}"/>
          </ac:spMkLst>
        </pc:spChg>
        <pc:spChg chg="mod">
          <ac:chgData name="Li Boxi" userId="8268128b7b4c549d" providerId="LiveId" clId="{22212334-0586-4D8D-822A-A554D4978B93}" dt="2023-09-20T13:08:57.398" v="2403" actId="20577"/>
          <ac:spMkLst>
            <pc:docMk/>
            <pc:sldMk cId="3920912345" sldId="256"/>
            <ac:spMk id="12" creationId="{3EC8A159-0597-41BB-BD3A-2405145FCA50}"/>
          </ac:spMkLst>
        </pc:spChg>
        <pc:spChg chg="del">
          <ac:chgData name="Li Boxi" userId="8268128b7b4c549d" providerId="LiveId" clId="{22212334-0586-4D8D-822A-A554D4978B93}" dt="2023-09-16T16:49:29.062" v="8" actId="478"/>
          <ac:spMkLst>
            <pc:docMk/>
            <pc:sldMk cId="3920912345" sldId="256"/>
            <ac:spMk id="16" creationId="{8A2C838E-192D-45B7-ACD2-3EE4408A6B72}"/>
          </ac:spMkLst>
        </pc:spChg>
        <pc:picChg chg="mod">
          <ac:chgData name="Li Boxi" userId="8268128b7b4c549d" providerId="LiveId" clId="{22212334-0586-4D8D-822A-A554D4978B93}" dt="2023-09-18T17:44:37.971" v="524" actId="1076"/>
          <ac:picMkLst>
            <pc:docMk/>
            <pc:sldMk cId="3920912345" sldId="256"/>
            <ac:picMk id="4" creationId="{6269BC12-701E-43A2-BDA5-F3A85FE02BDC}"/>
          </ac:picMkLst>
        </pc:picChg>
        <pc:picChg chg="mod">
          <ac:chgData name="Li Boxi" userId="8268128b7b4c549d" providerId="LiveId" clId="{22212334-0586-4D8D-822A-A554D4978B93}" dt="2023-09-18T17:46:41.728" v="564" actId="1037"/>
          <ac:picMkLst>
            <pc:docMk/>
            <pc:sldMk cId="3920912345" sldId="256"/>
            <ac:picMk id="5" creationId="{A9EB6CD5-1350-4EAC-9C35-502892C1B316}"/>
          </ac:picMkLst>
        </pc:picChg>
        <pc:picChg chg="mod">
          <ac:chgData name="Li Boxi" userId="8268128b7b4c549d" providerId="LiveId" clId="{22212334-0586-4D8D-822A-A554D4978B93}" dt="2023-09-18T17:46:41.728" v="564" actId="1037"/>
          <ac:picMkLst>
            <pc:docMk/>
            <pc:sldMk cId="3920912345" sldId="256"/>
            <ac:picMk id="7" creationId="{2AD04C65-CD2B-40C3-8545-0CE73FB9FA7F}"/>
          </ac:picMkLst>
        </pc:picChg>
        <pc:picChg chg="add mod">
          <ac:chgData name="Li Boxi" userId="8268128b7b4c549d" providerId="LiveId" clId="{22212334-0586-4D8D-822A-A554D4978B93}" dt="2023-09-18T17:46:41.728" v="564" actId="1037"/>
          <ac:picMkLst>
            <pc:docMk/>
            <pc:sldMk cId="3920912345" sldId="256"/>
            <ac:picMk id="10" creationId="{B9486FD2-14F3-3C97-DFDC-766C51EE9874}"/>
          </ac:picMkLst>
        </pc:picChg>
        <pc:picChg chg="mod">
          <ac:chgData name="Li Boxi" userId="8268128b7b4c549d" providerId="LiveId" clId="{22212334-0586-4D8D-822A-A554D4978B93}" dt="2023-09-18T17:46:41.728" v="564" actId="1037"/>
          <ac:picMkLst>
            <pc:docMk/>
            <pc:sldMk cId="3920912345" sldId="256"/>
            <ac:picMk id="11" creationId="{40AE434A-62CC-483E-8DB8-BFEDE86052EA}"/>
          </ac:picMkLst>
        </pc:picChg>
        <pc:picChg chg="mod">
          <ac:chgData name="Li Boxi" userId="8268128b7b4c549d" providerId="LiveId" clId="{22212334-0586-4D8D-822A-A554D4978B93}" dt="2023-09-18T17:46:41.728" v="564" actId="1037"/>
          <ac:picMkLst>
            <pc:docMk/>
            <pc:sldMk cId="3920912345" sldId="256"/>
            <ac:picMk id="1026" creationId="{748FD074-474F-4F17-A6CD-01ACDB87CFEC}"/>
          </ac:picMkLst>
        </pc:picChg>
        <pc:picChg chg="del">
          <ac:chgData name="Li Boxi" userId="8268128b7b4c549d" providerId="LiveId" clId="{22212334-0586-4D8D-822A-A554D4978B93}" dt="2023-09-16T16:49:24.938" v="7" actId="478"/>
          <ac:picMkLst>
            <pc:docMk/>
            <pc:sldMk cId="3920912345" sldId="256"/>
            <ac:picMk id="1032" creationId="{827D1954-FBDD-4D0A-BAD2-489440EC25A5}"/>
          </ac:picMkLst>
        </pc:picChg>
      </pc:sldChg>
      <pc:sldChg chg="del">
        <pc:chgData name="Li Boxi" userId="8268128b7b4c549d" providerId="LiveId" clId="{22212334-0586-4D8D-822A-A554D4978B93}" dt="2023-09-16T17:26:15.669" v="520" actId="2696"/>
        <pc:sldMkLst>
          <pc:docMk/>
          <pc:sldMk cId="679466957" sldId="320"/>
        </pc:sldMkLst>
      </pc:sldChg>
      <pc:sldChg chg="add">
        <pc:chgData name="Li Boxi" userId="8268128b7b4c549d" providerId="LiveId" clId="{22212334-0586-4D8D-822A-A554D4978B93}" dt="2023-09-16T17:26:21.252" v="521"/>
        <pc:sldMkLst>
          <pc:docMk/>
          <pc:sldMk cId="4253543698" sldId="320"/>
        </pc:sldMkLst>
      </pc:sldChg>
      <pc:sldChg chg="modSp mod ord">
        <pc:chgData name="Li Boxi" userId="8268128b7b4c549d" providerId="LiveId" clId="{22212334-0586-4D8D-822A-A554D4978B93}" dt="2023-09-19T14:57:02.931" v="2236"/>
        <pc:sldMkLst>
          <pc:docMk/>
          <pc:sldMk cId="282895289" sldId="335"/>
        </pc:sldMkLst>
        <pc:spChg chg="mod">
          <ac:chgData name="Li Boxi" userId="8268128b7b4c549d" providerId="LiveId" clId="{22212334-0586-4D8D-822A-A554D4978B93}" dt="2023-09-19T14:57:02.931" v="2236"/>
          <ac:spMkLst>
            <pc:docMk/>
            <pc:sldMk cId="282895289" sldId="335"/>
            <ac:spMk id="3" creationId="{BCEED93D-C894-49C6-81EC-7E3FB6C5B44E}"/>
          </ac:spMkLst>
        </pc:spChg>
      </pc:sldChg>
      <pc:sldChg chg="modSp mod ord">
        <pc:chgData name="Li Boxi" userId="8268128b7b4c549d" providerId="LiveId" clId="{22212334-0586-4D8D-822A-A554D4978B93}" dt="2023-09-19T14:57:24.601" v="2250" actId="20577"/>
        <pc:sldMkLst>
          <pc:docMk/>
          <pc:sldMk cId="2299532580" sldId="336"/>
        </pc:sldMkLst>
        <pc:spChg chg="mod">
          <ac:chgData name="Li Boxi" userId="8268128b7b4c549d" providerId="LiveId" clId="{22212334-0586-4D8D-822A-A554D4978B93}" dt="2023-09-19T14:57:24.601" v="2250" actId="20577"/>
          <ac:spMkLst>
            <pc:docMk/>
            <pc:sldMk cId="2299532580" sldId="336"/>
            <ac:spMk id="3" creationId="{BCEED93D-C894-49C6-81EC-7E3FB6C5B44E}"/>
          </ac:spMkLst>
        </pc:spChg>
      </pc:sldChg>
      <pc:sldChg chg="addSp modSp mod">
        <pc:chgData name="Li Boxi" userId="8268128b7b4c549d" providerId="LiveId" clId="{22212334-0586-4D8D-822A-A554D4978B93}" dt="2023-09-18T18:16:50.076" v="1482" actId="20577"/>
        <pc:sldMkLst>
          <pc:docMk/>
          <pc:sldMk cId="658266716" sldId="339"/>
        </pc:sldMkLst>
        <pc:spChg chg="mod">
          <ac:chgData name="Li Boxi" userId="8268128b7b4c549d" providerId="LiveId" clId="{22212334-0586-4D8D-822A-A554D4978B93}" dt="2023-09-18T18:16:50.076" v="1482" actId="20577"/>
          <ac:spMkLst>
            <pc:docMk/>
            <pc:sldMk cId="658266716" sldId="339"/>
            <ac:spMk id="3" creationId="{BCEED93D-C894-49C6-81EC-7E3FB6C5B44E}"/>
          </ac:spMkLst>
        </pc:spChg>
        <pc:spChg chg="add mod">
          <ac:chgData name="Li Boxi" userId="8268128b7b4c549d" providerId="LiveId" clId="{22212334-0586-4D8D-822A-A554D4978B93}" dt="2023-09-18T17:59:41.369" v="1181" actId="1076"/>
          <ac:spMkLst>
            <pc:docMk/>
            <pc:sldMk cId="658266716" sldId="339"/>
            <ac:spMk id="4" creationId="{8A6DAABD-168A-EDC1-C44F-AFF9597D2AE3}"/>
          </ac:spMkLst>
        </pc:spChg>
        <pc:spChg chg="add mod">
          <ac:chgData name="Li Boxi" userId="8268128b7b4c549d" providerId="LiveId" clId="{22212334-0586-4D8D-822A-A554D4978B93}" dt="2023-09-18T17:59:20.656" v="1177" actId="571"/>
          <ac:spMkLst>
            <pc:docMk/>
            <pc:sldMk cId="658266716" sldId="339"/>
            <ac:spMk id="6" creationId="{88FBC379-BE3E-D976-B343-48C158070881}"/>
          </ac:spMkLst>
        </pc:spChg>
        <pc:spChg chg="add mod">
          <ac:chgData name="Li Boxi" userId="8268128b7b4c549d" providerId="LiveId" clId="{22212334-0586-4D8D-822A-A554D4978B93}" dt="2023-09-18T17:59:20.656" v="1177" actId="571"/>
          <ac:spMkLst>
            <pc:docMk/>
            <pc:sldMk cId="658266716" sldId="339"/>
            <ac:spMk id="7" creationId="{142D7AAC-F595-9470-AA81-5599879653A1}"/>
          </ac:spMkLst>
        </pc:spChg>
        <pc:spChg chg="mod">
          <ac:chgData name="Li Boxi" userId="8268128b7b4c549d" providerId="LiveId" clId="{22212334-0586-4D8D-822A-A554D4978B93}" dt="2023-09-18T17:59:41.369" v="1181" actId="1076"/>
          <ac:spMkLst>
            <pc:docMk/>
            <pc:sldMk cId="658266716" sldId="339"/>
            <ac:spMk id="8" creationId="{FC96669A-CD52-498C-A687-C8BFDC7420BA}"/>
          </ac:spMkLst>
        </pc:spChg>
        <pc:spChg chg="mod">
          <ac:chgData name="Li Boxi" userId="8268128b7b4c549d" providerId="LiveId" clId="{22212334-0586-4D8D-822A-A554D4978B93}" dt="2023-09-18T17:59:41.369" v="1181" actId="1076"/>
          <ac:spMkLst>
            <pc:docMk/>
            <pc:sldMk cId="658266716" sldId="339"/>
            <ac:spMk id="11" creationId="{05679CC8-3907-4D8C-A11E-6D8872B0B574}"/>
          </ac:spMkLst>
        </pc:spChg>
        <pc:spChg chg="mod">
          <ac:chgData name="Li Boxi" userId="8268128b7b4c549d" providerId="LiveId" clId="{22212334-0586-4D8D-822A-A554D4978B93}" dt="2023-09-18T17:59:24.229" v="1178" actId="1076"/>
          <ac:spMkLst>
            <pc:docMk/>
            <pc:sldMk cId="658266716" sldId="339"/>
            <ac:spMk id="52" creationId="{7AC1D03B-8EF5-48F3-9258-138FC5DBA805}"/>
          </ac:spMkLst>
        </pc:spChg>
        <pc:spChg chg="mod">
          <ac:chgData name="Li Boxi" userId="8268128b7b4c549d" providerId="LiveId" clId="{22212334-0586-4D8D-822A-A554D4978B93}" dt="2023-09-18T17:59:24.229" v="1178" actId="1076"/>
          <ac:spMkLst>
            <pc:docMk/>
            <pc:sldMk cId="658266716" sldId="339"/>
            <ac:spMk id="54" creationId="{B3FF2226-DDBC-44D5-8E68-D7EEB397A0AA}"/>
          </ac:spMkLst>
        </pc:spChg>
        <pc:picChg chg="mod">
          <ac:chgData name="Li Boxi" userId="8268128b7b4c549d" providerId="LiveId" clId="{22212334-0586-4D8D-822A-A554D4978B93}" dt="2023-09-18T17:59:24.229" v="1178" actId="1076"/>
          <ac:picMkLst>
            <pc:docMk/>
            <pc:sldMk cId="658266716" sldId="339"/>
            <ac:picMk id="5" creationId="{BBAF2EFC-576A-4926-A837-B19B0EAD7E49}"/>
          </ac:picMkLst>
        </pc:picChg>
        <pc:picChg chg="add mod">
          <ac:chgData name="Li Boxi" userId="8268128b7b4c549d" providerId="LiveId" clId="{22212334-0586-4D8D-822A-A554D4978B93}" dt="2023-09-18T17:59:20.656" v="1177" actId="571"/>
          <ac:picMkLst>
            <pc:docMk/>
            <pc:sldMk cId="658266716" sldId="339"/>
            <ac:picMk id="9" creationId="{B7A644FE-E9F6-B42B-A7E8-BB427036FB43}"/>
          </ac:picMkLst>
        </pc:picChg>
      </pc:sldChg>
      <pc:sldChg chg="add del">
        <pc:chgData name="Li Boxi" userId="8268128b7b4c549d" providerId="LiveId" clId="{22212334-0586-4D8D-822A-A554D4978B93}" dt="2023-09-16T17:32:33.881" v="522" actId="47"/>
        <pc:sldMkLst>
          <pc:docMk/>
          <pc:sldMk cId="3667981915" sldId="343"/>
        </pc:sldMkLst>
      </pc:sldChg>
      <pc:sldChg chg="del">
        <pc:chgData name="Li Boxi" userId="8268128b7b4c549d" providerId="LiveId" clId="{22212334-0586-4D8D-822A-A554D4978B93}" dt="2023-09-16T17:25:36.379" v="516" actId="2696"/>
        <pc:sldMkLst>
          <pc:docMk/>
          <pc:sldMk cId="3852715202" sldId="343"/>
        </pc:sldMkLst>
      </pc:sldChg>
      <pc:sldChg chg="add">
        <pc:chgData name="Li Boxi" userId="8268128b7b4c549d" providerId="LiveId" clId="{22212334-0586-4D8D-822A-A554D4978B93}" dt="2023-09-16T17:26:21.252" v="521"/>
        <pc:sldMkLst>
          <pc:docMk/>
          <pc:sldMk cId="1290526677" sldId="344"/>
        </pc:sldMkLst>
      </pc:sldChg>
      <pc:sldChg chg="del">
        <pc:chgData name="Li Boxi" userId="8268128b7b4c549d" providerId="LiveId" clId="{22212334-0586-4D8D-822A-A554D4978B93}" dt="2023-09-16T17:26:15.669" v="520" actId="2696"/>
        <pc:sldMkLst>
          <pc:docMk/>
          <pc:sldMk cId="4035167968" sldId="344"/>
        </pc:sldMkLst>
      </pc:sldChg>
      <pc:sldChg chg="add">
        <pc:chgData name="Li Boxi" userId="8268128b7b4c549d" providerId="LiveId" clId="{22212334-0586-4D8D-822A-A554D4978B93}" dt="2023-09-18T17:52:26.124" v="705"/>
        <pc:sldMkLst>
          <pc:docMk/>
          <pc:sldMk cId="3059292187" sldId="357"/>
        </pc:sldMkLst>
      </pc:sldChg>
      <pc:sldChg chg="del ord">
        <pc:chgData name="Li Boxi" userId="8268128b7b4c549d" providerId="LiveId" clId="{22212334-0586-4D8D-822A-A554D4978B93}" dt="2023-09-18T17:52:23.568" v="704" actId="2696"/>
        <pc:sldMkLst>
          <pc:docMk/>
          <pc:sldMk cId="3319872625" sldId="357"/>
        </pc:sldMkLst>
      </pc:sldChg>
      <pc:sldChg chg="addSp delSp modSp mod">
        <pc:chgData name="Li Boxi" userId="8268128b7b4c549d" providerId="LiveId" clId="{22212334-0586-4D8D-822A-A554D4978B93}" dt="2023-09-19T14:58:36.835" v="2302" actId="20577"/>
        <pc:sldMkLst>
          <pc:docMk/>
          <pc:sldMk cId="3103485219" sldId="358"/>
        </pc:sldMkLst>
        <pc:spChg chg="mod">
          <ac:chgData name="Li Boxi" userId="8268128b7b4c549d" providerId="LiveId" clId="{22212334-0586-4D8D-822A-A554D4978B93}" dt="2023-09-19T14:58:36.835" v="2302" actId="20577"/>
          <ac:spMkLst>
            <pc:docMk/>
            <pc:sldMk cId="3103485219" sldId="358"/>
            <ac:spMk id="2" creationId="{C0D9A87D-D145-4398-B0E9-B6E9E9B1F9BC}"/>
          </ac:spMkLst>
        </pc:spChg>
        <pc:spChg chg="add del mod">
          <ac:chgData name="Li Boxi" userId="8268128b7b4c549d" providerId="LiveId" clId="{22212334-0586-4D8D-822A-A554D4978B93}" dt="2023-09-18T18:01:47.266" v="1232" actId="1076"/>
          <ac:spMkLst>
            <pc:docMk/>
            <pc:sldMk cId="3103485219" sldId="358"/>
            <ac:spMk id="66" creationId="{BAFECF08-7BB4-4677-AAB3-9BBF887F1433}"/>
          </ac:spMkLst>
        </pc:spChg>
      </pc:sldChg>
      <pc:sldChg chg="modSp">
        <pc:chgData name="Li Boxi" userId="8268128b7b4c549d" providerId="LiveId" clId="{22212334-0586-4D8D-822A-A554D4978B93}" dt="2023-09-19T14:53:08.454" v="2222" actId="20577"/>
        <pc:sldMkLst>
          <pc:docMk/>
          <pc:sldMk cId="721658252" sldId="362"/>
        </pc:sldMkLst>
        <pc:spChg chg="mod">
          <ac:chgData name="Li Boxi" userId="8268128b7b4c549d" providerId="LiveId" clId="{22212334-0586-4D8D-822A-A554D4978B93}" dt="2023-09-19T14:53:08.454" v="2222" actId="20577"/>
          <ac:spMkLst>
            <pc:docMk/>
            <pc:sldMk cId="721658252" sldId="362"/>
            <ac:spMk id="2" creationId="{BB86A68D-6379-4C0B-BAA1-E55634933429}"/>
          </ac:spMkLst>
        </pc:spChg>
      </pc:sldChg>
      <pc:sldChg chg="addSp modSp mod ord">
        <pc:chgData name="Li Boxi" userId="8268128b7b4c549d" providerId="LiveId" clId="{22212334-0586-4D8D-822A-A554D4978B93}" dt="2023-09-19T15:51:44.431" v="2400" actId="20577"/>
        <pc:sldMkLst>
          <pc:docMk/>
          <pc:sldMk cId="1539669058" sldId="366"/>
        </pc:sldMkLst>
        <pc:spChg chg="mod">
          <ac:chgData name="Li Boxi" userId="8268128b7b4c549d" providerId="LiveId" clId="{22212334-0586-4D8D-822A-A554D4978B93}" dt="2023-09-19T14:59:58.102" v="2331" actId="20577"/>
          <ac:spMkLst>
            <pc:docMk/>
            <pc:sldMk cId="1539669058" sldId="366"/>
            <ac:spMk id="2" creationId="{02E94976-4E67-418A-B0FD-BD5F4D35D2EE}"/>
          </ac:spMkLst>
        </pc:spChg>
        <pc:spChg chg="add mod">
          <ac:chgData name="Li Boxi" userId="8268128b7b4c549d" providerId="LiveId" clId="{22212334-0586-4D8D-822A-A554D4978B93}" dt="2023-09-19T15:51:44.431" v="2400" actId="20577"/>
          <ac:spMkLst>
            <pc:docMk/>
            <pc:sldMk cId="1539669058" sldId="366"/>
            <ac:spMk id="7" creationId="{0FB9F025-5BF1-C798-1B87-0CB70A7366CC}"/>
          </ac:spMkLst>
        </pc:spChg>
      </pc:sldChg>
      <pc:sldChg chg="modSp mod">
        <pc:chgData name="Li Boxi" userId="8268128b7b4c549d" providerId="LiveId" clId="{22212334-0586-4D8D-822A-A554D4978B93}" dt="2023-09-19T14:57:45.208" v="2253"/>
        <pc:sldMkLst>
          <pc:docMk/>
          <pc:sldMk cId="2279092712" sldId="367"/>
        </pc:sldMkLst>
        <pc:spChg chg="mod">
          <ac:chgData name="Li Boxi" userId="8268128b7b4c549d" providerId="LiveId" clId="{22212334-0586-4D8D-822A-A554D4978B93}" dt="2023-09-19T14:57:45.208" v="2253"/>
          <ac:spMkLst>
            <pc:docMk/>
            <pc:sldMk cId="2279092712" sldId="367"/>
            <ac:spMk id="2" creationId="{EDB5C8AC-59CD-487B-A119-A3E50F541AC2}"/>
          </ac:spMkLst>
        </pc:spChg>
      </pc:sldChg>
      <pc:sldChg chg="modSp mod">
        <pc:chgData name="Li Boxi" userId="8268128b7b4c549d" providerId="LiveId" clId="{22212334-0586-4D8D-822A-A554D4978B93}" dt="2023-09-19T14:52:22.239" v="2220" actId="20577"/>
        <pc:sldMkLst>
          <pc:docMk/>
          <pc:sldMk cId="2860336914" sldId="370"/>
        </pc:sldMkLst>
        <pc:spChg chg="mod">
          <ac:chgData name="Li Boxi" userId="8268128b7b4c549d" providerId="LiveId" clId="{22212334-0586-4D8D-822A-A554D4978B93}" dt="2023-09-19T14:52:22.239" v="2220" actId="20577"/>
          <ac:spMkLst>
            <pc:docMk/>
            <pc:sldMk cId="2860336914" sldId="370"/>
            <ac:spMk id="3" creationId="{C023C56D-66FD-4262-A92C-3F61B87F55CF}"/>
          </ac:spMkLst>
        </pc:spChg>
      </pc:sldChg>
      <pc:sldChg chg="modSp">
        <pc:chgData name="Li Boxi" userId="8268128b7b4c549d" providerId="LiveId" clId="{22212334-0586-4D8D-822A-A554D4978B93}" dt="2023-09-19T14:53:05.396" v="2221" actId="20577"/>
        <pc:sldMkLst>
          <pc:docMk/>
          <pc:sldMk cId="4090052873" sldId="375"/>
        </pc:sldMkLst>
        <pc:spChg chg="mod">
          <ac:chgData name="Li Boxi" userId="8268128b7b4c549d" providerId="LiveId" clId="{22212334-0586-4D8D-822A-A554D4978B93}" dt="2023-09-19T14:53:05.396" v="2221" actId="20577"/>
          <ac:spMkLst>
            <pc:docMk/>
            <pc:sldMk cId="4090052873" sldId="375"/>
            <ac:spMk id="2" creationId="{BB86A68D-6379-4C0B-BAA1-E55634933429}"/>
          </ac:spMkLst>
        </pc:spChg>
      </pc:sldChg>
      <pc:sldChg chg="add">
        <pc:chgData name="Li Boxi" userId="8268128b7b4c549d" providerId="LiveId" clId="{22212334-0586-4D8D-822A-A554D4978B93}" dt="2023-09-18T17:52:26.124" v="705"/>
        <pc:sldMkLst>
          <pc:docMk/>
          <pc:sldMk cId="87615036" sldId="376"/>
        </pc:sldMkLst>
      </pc:sldChg>
      <pc:sldChg chg="del ord">
        <pc:chgData name="Li Boxi" userId="8268128b7b4c549d" providerId="LiveId" clId="{22212334-0586-4D8D-822A-A554D4978B93}" dt="2023-09-18T17:52:23.568" v="704" actId="2696"/>
        <pc:sldMkLst>
          <pc:docMk/>
          <pc:sldMk cId="416257854" sldId="376"/>
        </pc:sldMkLst>
      </pc:sldChg>
      <pc:sldChg chg="ord">
        <pc:chgData name="Li Boxi" userId="8268128b7b4c549d" providerId="LiveId" clId="{22212334-0586-4D8D-822A-A554D4978B93}" dt="2023-09-19T14:42:51.029" v="2051"/>
        <pc:sldMkLst>
          <pc:docMk/>
          <pc:sldMk cId="2519518410" sldId="377"/>
        </pc:sldMkLst>
      </pc:sldChg>
      <pc:sldChg chg="modSp mod">
        <pc:chgData name="Li Boxi" userId="8268128b7b4c549d" providerId="LiveId" clId="{22212334-0586-4D8D-822A-A554D4978B93}" dt="2023-09-19T14:58:10.327" v="2296"/>
        <pc:sldMkLst>
          <pc:docMk/>
          <pc:sldMk cId="363002692" sldId="379"/>
        </pc:sldMkLst>
        <pc:spChg chg="mod">
          <ac:chgData name="Li Boxi" userId="8268128b7b4c549d" providerId="LiveId" clId="{22212334-0586-4D8D-822A-A554D4978B93}" dt="2023-09-19T14:58:10.327" v="2296"/>
          <ac:spMkLst>
            <pc:docMk/>
            <pc:sldMk cId="363002692" sldId="379"/>
            <ac:spMk id="2" creationId="{2CB616B5-02CD-4DC8-985C-22B5D852C395}"/>
          </ac:spMkLst>
        </pc:spChg>
      </pc:sldChg>
      <pc:sldChg chg="addSp delSp modSp mod">
        <pc:chgData name="Li Boxi" userId="8268128b7b4c549d" providerId="LiveId" clId="{22212334-0586-4D8D-822A-A554D4978B93}" dt="2023-09-19T14:58:43.735" v="2308" actId="20577"/>
        <pc:sldMkLst>
          <pc:docMk/>
          <pc:sldMk cId="3215762397" sldId="381"/>
        </pc:sldMkLst>
        <pc:spChg chg="mod">
          <ac:chgData name="Li Boxi" userId="8268128b7b4c549d" providerId="LiveId" clId="{22212334-0586-4D8D-822A-A554D4978B93}" dt="2023-09-19T14:58:43.735" v="2308" actId="20577"/>
          <ac:spMkLst>
            <pc:docMk/>
            <pc:sldMk cId="3215762397" sldId="381"/>
            <ac:spMk id="2" creationId="{444398C8-3F61-4E53-B5BD-CCFA28D6FE55}"/>
          </ac:spMkLst>
        </pc:spChg>
        <pc:spChg chg="mod">
          <ac:chgData name="Li Boxi" userId="8268128b7b4c549d" providerId="LiveId" clId="{22212334-0586-4D8D-822A-A554D4978B93}" dt="2023-09-18T18:02:40.155" v="1255" actId="113"/>
          <ac:spMkLst>
            <pc:docMk/>
            <pc:sldMk cId="3215762397" sldId="381"/>
            <ac:spMk id="3" creationId="{DFCDBC9F-07E9-4348-8185-556F3181B9DC}"/>
          </ac:spMkLst>
        </pc:spChg>
        <pc:spChg chg="add mod">
          <ac:chgData name="Li Boxi" userId="8268128b7b4c549d" providerId="LiveId" clId="{22212334-0586-4D8D-822A-A554D4978B93}" dt="2023-09-18T18:03:34.456" v="1258" actId="1076"/>
          <ac:spMkLst>
            <pc:docMk/>
            <pc:sldMk cId="3215762397" sldId="381"/>
            <ac:spMk id="6" creationId="{3B0A7AEC-8A77-DC24-33D6-C6CADBE43ECB}"/>
          </ac:spMkLst>
        </pc:spChg>
        <pc:spChg chg="del">
          <ac:chgData name="Li Boxi" userId="8268128b7b4c549d" providerId="LiveId" clId="{22212334-0586-4D8D-822A-A554D4978B93}" dt="2023-09-18T18:03:36.871" v="1259" actId="478"/>
          <ac:spMkLst>
            <pc:docMk/>
            <pc:sldMk cId="3215762397" sldId="381"/>
            <ac:spMk id="18" creationId="{11F7B51D-E326-4685-8C9D-60C21AA7FEB6}"/>
          </ac:spMkLst>
        </pc:spChg>
        <pc:spChg chg="del">
          <ac:chgData name="Li Boxi" userId="8268128b7b4c549d" providerId="LiveId" clId="{22212334-0586-4D8D-822A-A554D4978B93}" dt="2023-09-18T18:02:08.885" v="1234" actId="478"/>
          <ac:spMkLst>
            <pc:docMk/>
            <pc:sldMk cId="3215762397" sldId="381"/>
            <ac:spMk id="19" creationId="{B91442BC-CE32-49BF-819F-A4F8769B9085}"/>
          </ac:spMkLst>
        </pc:spChg>
        <pc:picChg chg="mod">
          <ac:chgData name="Li Boxi" userId="8268128b7b4c549d" providerId="LiveId" clId="{22212334-0586-4D8D-822A-A554D4978B93}" dt="2023-09-18T18:02:19.874" v="1236" actId="1076"/>
          <ac:picMkLst>
            <pc:docMk/>
            <pc:sldMk cId="3215762397" sldId="381"/>
            <ac:picMk id="7" creationId="{C93797C5-2704-4620-A072-32604A16A3A4}"/>
          </ac:picMkLst>
        </pc:picChg>
        <pc:picChg chg="mod">
          <ac:chgData name="Li Boxi" userId="8268128b7b4c549d" providerId="LiveId" clId="{22212334-0586-4D8D-822A-A554D4978B93}" dt="2023-09-18T18:02:23.793" v="1237" actId="1076"/>
          <ac:picMkLst>
            <pc:docMk/>
            <pc:sldMk cId="3215762397" sldId="381"/>
            <ac:picMk id="8" creationId="{FBB5B337-2CB0-438A-9F04-13D3F78FA5A5}"/>
          </ac:picMkLst>
        </pc:picChg>
      </pc:sldChg>
      <pc:sldChg chg="modSp mod ord">
        <pc:chgData name="Li Boxi" userId="8268128b7b4c549d" providerId="LiveId" clId="{22212334-0586-4D8D-822A-A554D4978B93}" dt="2023-09-19T14:56:54.869" v="2235"/>
        <pc:sldMkLst>
          <pc:docMk/>
          <pc:sldMk cId="3809945487" sldId="382"/>
        </pc:sldMkLst>
        <pc:spChg chg="mod">
          <ac:chgData name="Li Boxi" userId="8268128b7b4c549d" providerId="LiveId" clId="{22212334-0586-4D8D-822A-A554D4978B93}" dt="2023-09-19T14:56:54.869" v="2235"/>
          <ac:spMkLst>
            <pc:docMk/>
            <pc:sldMk cId="3809945487" sldId="382"/>
            <ac:spMk id="2" creationId="{A1E8438A-956C-4B48-A6F4-DBAC0914EC70}"/>
          </ac:spMkLst>
        </pc:spChg>
      </pc:sldChg>
      <pc:sldChg chg="del">
        <pc:chgData name="Li Boxi" userId="8268128b7b4c549d" providerId="LiveId" clId="{22212334-0586-4D8D-822A-A554D4978B93}" dt="2023-09-16T17:25:36.379" v="516" actId="2696"/>
        <pc:sldMkLst>
          <pc:docMk/>
          <pc:sldMk cId="1527911804" sldId="383"/>
        </pc:sldMkLst>
      </pc:sldChg>
      <pc:sldChg chg="modSp add mod ord">
        <pc:chgData name="Li Boxi" userId="8268128b7b4c549d" providerId="LiveId" clId="{22212334-0586-4D8D-822A-A554D4978B93}" dt="2023-09-19T14:59:46.614" v="2321"/>
        <pc:sldMkLst>
          <pc:docMk/>
          <pc:sldMk cId="4278584271" sldId="383"/>
        </pc:sldMkLst>
        <pc:spChg chg="mod">
          <ac:chgData name="Li Boxi" userId="8268128b7b4c549d" providerId="LiveId" clId="{22212334-0586-4D8D-822A-A554D4978B93}" dt="2023-09-19T14:34:58.057" v="1991" actId="20577"/>
          <ac:spMkLst>
            <pc:docMk/>
            <pc:sldMk cId="4278584271" sldId="383"/>
            <ac:spMk id="2" creationId="{2C388174-3366-472D-9F1F-7D5A184CDB4F}"/>
          </ac:spMkLst>
        </pc:spChg>
      </pc:sldChg>
      <pc:sldChg chg="modSp mod ord">
        <pc:chgData name="Li Boxi" userId="8268128b7b4c549d" providerId="LiveId" clId="{22212334-0586-4D8D-822A-A554D4978B93}" dt="2023-09-19T14:57:30.995" v="2251"/>
        <pc:sldMkLst>
          <pc:docMk/>
          <pc:sldMk cId="2781097187" sldId="384"/>
        </pc:sldMkLst>
        <pc:spChg chg="mod">
          <ac:chgData name="Li Boxi" userId="8268128b7b4c549d" providerId="LiveId" clId="{22212334-0586-4D8D-822A-A554D4978B93}" dt="2023-09-19T14:57:30.995" v="2251"/>
          <ac:spMkLst>
            <pc:docMk/>
            <pc:sldMk cId="2781097187" sldId="384"/>
            <ac:spMk id="3" creationId="{BCEED93D-C894-49C6-81EC-7E3FB6C5B44E}"/>
          </ac:spMkLst>
        </pc:spChg>
      </pc:sldChg>
      <pc:sldChg chg="modSp mod">
        <pc:chgData name="Li Boxi" userId="8268128b7b4c549d" providerId="LiveId" clId="{22212334-0586-4D8D-822A-A554D4978B93}" dt="2023-09-19T14:58:04.543" v="2295" actId="20577"/>
        <pc:sldMkLst>
          <pc:docMk/>
          <pc:sldMk cId="2292969263" sldId="385"/>
        </pc:sldMkLst>
        <pc:spChg chg="mod">
          <ac:chgData name="Li Boxi" userId="8268128b7b4c549d" providerId="LiveId" clId="{22212334-0586-4D8D-822A-A554D4978B93}" dt="2023-09-19T14:58:04.543" v="2295" actId="20577"/>
          <ac:spMkLst>
            <pc:docMk/>
            <pc:sldMk cId="2292969263" sldId="385"/>
            <ac:spMk id="2" creationId="{20B46DED-3242-4E1D-AB91-CDDBBDCE91B0}"/>
          </ac:spMkLst>
        </pc:spChg>
      </pc:sldChg>
      <pc:sldChg chg="addSp delSp modSp new mod modAnim">
        <pc:chgData name="Li Boxi" userId="8268128b7b4c549d" providerId="LiveId" clId="{22212334-0586-4D8D-822A-A554D4978B93}" dt="2023-09-19T15:28:26.332" v="2337" actId="113"/>
        <pc:sldMkLst>
          <pc:docMk/>
          <pc:sldMk cId="3939600301" sldId="386"/>
        </pc:sldMkLst>
        <pc:spChg chg="mod">
          <ac:chgData name="Li Boxi" userId="8268128b7b4c549d" providerId="LiveId" clId="{22212334-0586-4D8D-822A-A554D4978B93}" dt="2023-09-19T14:02:27.396" v="1906" actId="20577"/>
          <ac:spMkLst>
            <pc:docMk/>
            <pc:sldMk cId="3939600301" sldId="386"/>
            <ac:spMk id="2" creationId="{C91A8668-C845-D919-4916-36F250FD4AC3}"/>
          </ac:spMkLst>
        </pc:spChg>
        <pc:spChg chg="del mod">
          <ac:chgData name="Li Boxi" userId="8268128b7b4c549d" providerId="LiveId" clId="{22212334-0586-4D8D-822A-A554D4978B93}" dt="2023-09-19T11:16:04.322" v="1520" actId="478"/>
          <ac:spMkLst>
            <pc:docMk/>
            <pc:sldMk cId="3939600301" sldId="386"/>
            <ac:spMk id="3" creationId="{53E13E3D-6AE2-6D3A-39BC-73C5ACD5B1CF}"/>
          </ac:spMkLst>
        </pc:spChg>
        <pc:spChg chg="add mod">
          <ac:chgData name="Li Boxi" userId="8268128b7b4c549d" providerId="LiveId" clId="{22212334-0586-4D8D-822A-A554D4978B93}" dt="2023-09-19T14:01:44.852" v="1892" actId="164"/>
          <ac:spMkLst>
            <pc:docMk/>
            <pc:sldMk cId="3939600301" sldId="386"/>
            <ac:spMk id="9" creationId="{4FDE33F0-2BC1-F697-88DB-77AFE18F7EDB}"/>
          </ac:spMkLst>
        </pc:spChg>
        <pc:spChg chg="add mod">
          <ac:chgData name="Li Boxi" userId="8268128b7b4c549d" providerId="LiveId" clId="{22212334-0586-4D8D-822A-A554D4978B93}" dt="2023-09-19T14:01:44.852" v="1892" actId="164"/>
          <ac:spMkLst>
            <pc:docMk/>
            <pc:sldMk cId="3939600301" sldId="386"/>
            <ac:spMk id="10" creationId="{FF79D806-2E56-B03B-CFD6-C4A2CF9869B5}"/>
          </ac:spMkLst>
        </pc:spChg>
        <pc:spChg chg="add mod">
          <ac:chgData name="Li Boxi" userId="8268128b7b4c549d" providerId="LiveId" clId="{22212334-0586-4D8D-822A-A554D4978B93}" dt="2023-09-19T14:01:51.692" v="1893" actId="164"/>
          <ac:spMkLst>
            <pc:docMk/>
            <pc:sldMk cId="3939600301" sldId="386"/>
            <ac:spMk id="21" creationId="{447856F6-56ED-8CDA-CB66-3F0A217592A1}"/>
          </ac:spMkLst>
        </pc:spChg>
        <pc:spChg chg="add mod">
          <ac:chgData name="Li Boxi" userId="8268128b7b4c549d" providerId="LiveId" clId="{22212334-0586-4D8D-822A-A554D4978B93}" dt="2023-09-19T15:28:26.332" v="2337" actId="113"/>
          <ac:spMkLst>
            <pc:docMk/>
            <pc:sldMk cId="3939600301" sldId="386"/>
            <ac:spMk id="22" creationId="{155E6857-5DEE-9CDD-2409-4C4A9D9154F9}"/>
          </ac:spMkLst>
        </pc:spChg>
        <pc:spChg chg="mod">
          <ac:chgData name="Li Boxi" userId="8268128b7b4c549d" providerId="LiveId" clId="{22212334-0586-4D8D-822A-A554D4978B93}" dt="2023-09-19T14:00:39.789" v="1879"/>
          <ac:spMkLst>
            <pc:docMk/>
            <pc:sldMk cId="3939600301" sldId="386"/>
            <ac:spMk id="28" creationId="{065DF550-B526-6FDB-C247-289780F93EE4}"/>
          </ac:spMkLst>
        </pc:spChg>
        <pc:spChg chg="mod">
          <ac:chgData name="Li Boxi" userId="8268128b7b4c549d" providerId="LiveId" clId="{22212334-0586-4D8D-822A-A554D4978B93}" dt="2023-09-19T14:00:39.789" v="1879"/>
          <ac:spMkLst>
            <pc:docMk/>
            <pc:sldMk cId="3939600301" sldId="386"/>
            <ac:spMk id="31" creationId="{F6596EB2-FE19-F592-0E42-30D47C732F17}"/>
          </ac:spMkLst>
        </pc:spChg>
        <pc:spChg chg="mod">
          <ac:chgData name="Li Boxi" userId="8268128b7b4c549d" providerId="LiveId" clId="{22212334-0586-4D8D-822A-A554D4978B93}" dt="2023-09-19T14:00:39.789" v="1879"/>
          <ac:spMkLst>
            <pc:docMk/>
            <pc:sldMk cId="3939600301" sldId="386"/>
            <ac:spMk id="34" creationId="{49310064-2C08-1F65-D2EB-62A26CC78AFF}"/>
          </ac:spMkLst>
        </pc:spChg>
        <pc:spChg chg="mod">
          <ac:chgData name="Li Boxi" userId="8268128b7b4c549d" providerId="LiveId" clId="{22212334-0586-4D8D-822A-A554D4978B93}" dt="2023-09-19T14:00:39.789" v="1879"/>
          <ac:spMkLst>
            <pc:docMk/>
            <pc:sldMk cId="3939600301" sldId="386"/>
            <ac:spMk id="44" creationId="{77360B96-CB3A-AE5E-4047-B3CC9BF614E9}"/>
          </ac:spMkLst>
        </pc:spChg>
        <pc:spChg chg="mod">
          <ac:chgData name="Li Boxi" userId="8268128b7b4c549d" providerId="LiveId" clId="{22212334-0586-4D8D-822A-A554D4978B93}" dt="2023-09-19T14:00:39.789" v="1879"/>
          <ac:spMkLst>
            <pc:docMk/>
            <pc:sldMk cId="3939600301" sldId="386"/>
            <ac:spMk id="46" creationId="{F6340441-F5DA-0A49-EEE1-A6DB66566ACE}"/>
          </ac:spMkLst>
        </pc:spChg>
        <pc:spChg chg="mod">
          <ac:chgData name="Li Boxi" userId="8268128b7b4c549d" providerId="LiveId" clId="{22212334-0586-4D8D-822A-A554D4978B93}" dt="2023-09-19T14:00:39.789" v="1879"/>
          <ac:spMkLst>
            <pc:docMk/>
            <pc:sldMk cId="3939600301" sldId="386"/>
            <ac:spMk id="50" creationId="{4CC00608-95EB-900B-BF55-9C7EDE3AECCB}"/>
          </ac:spMkLst>
        </pc:spChg>
        <pc:spChg chg="mod">
          <ac:chgData name="Li Boxi" userId="8268128b7b4c549d" providerId="LiveId" clId="{22212334-0586-4D8D-822A-A554D4978B93}" dt="2023-09-19T14:00:39.789" v="1879"/>
          <ac:spMkLst>
            <pc:docMk/>
            <pc:sldMk cId="3939600301" sldId="386"/>
            <ac:spMk id="52" creationId="{5B271056-BD60-0ED8-DD35-6F0E2BA1BE01}"/>
          </ac:spMkLst>
        </pc:spChg>
        <pc:spChg chg="mod">
          <ac:chgData name="Li Boxi" userId="8268128b7b4c549d" providerId="LiveId" clId="{22212334-0586-4D8D-822A-A554D4978B93}" dt="2023-09-19T14:00:39.789" v="1879"/>
          <ac:spMkLst>
            <pc:docMk/>
            <pc:sldMk cId="3939600301" sldId="386"/>
            <ac:spMk id="58" creationId="{3CF65134-D3BC-E5BE-6FC8-78FFF5E910AF}"/>
          </ac:spMkLst>
        </pc:spChg>
        <pc:spChg chg="mod">
          <ac:chgData name="Li Boxi" userId="8268128b7b4c549d" providerId="LiveId" clId="{22212334-0586-4D8D-822A-A554D4978B93}" dt="2023-09-19T14:00:39.789" v="1879"/>
          <ac:spMkLst>
            <pc:docMk/>
            <pc:sldMk cId="3939600301" sldId="386"/>
            <ac:spMk id="60" creationId="{3F2A4386-DFB0-3452-E43C-6AC0C3006E43}"/>
          </ac:spMkLst>
        </pc:spChg>
        <pc:spChg chg="mod">
          <ac:chgData name="Li Boxi" userId="8268128b7b4c549d" providerId="LiveId" clId="{22212334-0586-4D8D-822A-A554D4978B93}" dt="2023-09-19T14:00:39.789" v="1879"/>
          <ac:spMkLst>
            <pc:docMk/>
            <pc:sldMk cId="3939600301" sldId="386"/>
            <ac:spMk id="1024" creationId="{335ABA79-7777-7746-9CA3-4AD1AB8F364E}"/>
          </ac:spMkLst>
        </pc:spChg>
        <pc:spChg chg="mod">
          <ac:chgData name="Li Boxi" userId="8268128b7b4c549d" providerId="LiveId" clId="{22212334-0586-4D8D-822A-A554D4978B93}" dt="2023-09-19T14:00:39.789" v="1879"/>
          <ac:spMkLst>
            <pc:docMk/>
            <pc:sldMk cId="3939600301" sldId="386"/>
            <ac:spMk id="1027" creationId="{9D5E43C5-EC9B-D311-C26A-7D89C71AEE45}"/>
          </ac:spMkLst>
        </pc:spChg>
        <pc:spChg chg="mod">
          <ac:chgData name="Li Boxi" userId="8268128b7b4c549d" providerId="LiveId" clId="{22212334-0586-4D8D-822A-A554D4978B93}" dt="2023-09-19T14:00:39.789" v="1879"/>
          <ac:spMkLst>
            <pc:docMk/>
            <pc:sldMk cId="3939600301" sldId="386"/>
            <ac:spMk id="1036" creationId="{78AD60C7-CCDE-2AA3-745F-72A385888225}"/>
          </ac:spMkLst>
        </pc:spChg>
        <pc:spChg chg="mod">
          <ac:chgData name="Li Boxi" userId="8268128b7b4c549d" providerId="LiveId" clId="{22212334-0586-4D8D-822A-A554D4978B93}" dt="2023-09-19T14:00:39.789" v="1879"/>
          <ac:spMkLst>
            <pc:docMk/>
            <pc:sldMk cId="3939600301" sldId="386"/>
            <ac:spMk id="1038" creationId="{C41A79F1-69A6-9A65-6A87-8BA8374E7637}"/>
          </ac:spMkLst>
        </pc:spChg>
        <pc:spChg chg="mod">
          <ac:chgData name="Li Boxi" userId="8268128b7b4c549d" providerId="LiveId" clId="{22212334-0586-4D8D-822A-A554D4978B93}" dt="2023-09-19T14:00:39.789" v="1879"/>
          <ac:spMkLst>
            <pc:docMk/>
            <pc:sldMk cId="3939600301" sldId="386"/>
            <ac:spMk id="1042" creationId="{36789E6E-8326-D9D9-0BC4-F00BC11402EF}"/>
          </ac:spMkLst>
        </pc:spChg>
        <pc:spChg chg="mod">
          <ac:chgData name="Li Boxi" userId="8268128b7b4c549d" providerId="LiveId" clId="{22212334-0586-4D8D-822A-A554D4978B93}" dt="2023-09-19T14:00:39.789" v="1879"/>
          <ac:spMkLst>
            <pc:docMk/>
            <pc:sldMk cId="3939600301" sldId="386"/>
            <ac:spMk id="1044" creationId="{90BD5E12-6A9E-2309-0871-AEBC5F1A5DFE}"/>
          </ac:spMkLst>
        </pc:spChg>
        <pc:spChg chg="mod">
          <ac:chgData name="Li Boxi" userId="8268128b7b4c549d" providerId="LiveId" clId="{22212334-0586-4D8D-822A-A554D4978B93}" dt="2023-09-19T14:00:39.789" v="1879"/>
          <ac:spMkLst>
            <pc:docMk/>
            <pc:sldMk cId="3939600301" sldId="386"/>
            <ac:spMk id="1050" creationId="{2EF4CA80-A004-1CBA-98F3-4C653D8E7425}"/>
          </ac:spMkLst>
        </pc:spChg>
        <pc:spChg chg="mod">
          <ac:chgData name="Li Boxi" userId="8268128b7b4c549d" providerId="LiveId" clId="{22212334-0586-4D8D-822A-A554D4978B93}" dt="2023-09-19T14:00:39.789" v="1879"/>
          <ac:spMkLst>
            <pc:docMk/>
            <pc:sldMk cId="3939600301" sldId="386"/>
            <ac:spMk id="1052" creationId="{B8B81404-94A4-0690-2290-F447294435EF}"/>
          </ac:spMkLst>
        </pc:spChg>
        <pc:spChg chg="mod">
          <ac:chgData name="Li Boxi" userId="8268128b7b4c549d" providerId="LiveId" clId="{22212334-0586-4D8D-822A-A554D4978B93}" dt="2023-09-19T14:00:39.789" v="1879"/>
          <ac:spMkLst>
            <pc:docMk/>
            <pc:sldMk cId="3939600301" sldId="386"/>
            <ac:spMk id="1053" creationId="{751E066B-EF5A-4B82-4F2B-4636D0E99DF2}"/>
          </ac:spMkLst>
        </pc:spChg>
        <pc:spChg chg="mod">
          <ac:chgData name="Li Boxi" userId="8268128b7b4c549d" providerId="LiveId" clId="{22212334-0586-4D8D-822A-A554D4978B93}" dt="2023-09-19T14:00:39.789" v="1879"/>
          <ac:spMkLst>
            <pc:docMk/>
            <pc:sldMk cId="3939600301" sldId="386"/>
            <ac:spMk id="1056" creationId="{FA9B4D7B-863E-629D-18F8-8EEC0857B4EB}"/>
          </ac:spMkLst>
        </pc:spChg>
        <pc:spChg chg="mod">
          <ac:chgData name="Li Boxi" userId="8268128b7b4c549d" providerId="LiveId" clId="{22212334-0586-4D8D-822A-A554D4978B93}" dt="2023-09-19T14:00:39.789" v="1879"/>
          <ac:spMkLst>
            <pc:docMk/>
            <pc:sldMk cId="3939600301" sldId="386"/>
            <ac:spMk id="1058" creationId="{EBBB05CE-8D41-275B-C3E1-B4B8C9FB1989}"/>
          </ac:spMkLst>
        </pc:spChg>
        <pc:spChg chg="mod">
          <ac:chgData name="Li Boxi" userId="8268128b7b4c549d" providerId="LiveId" clId="{22212334-0586-4D8D-822A-A554D4978B93}" dt="2023-09-19T14:00:39.789" v="1879"/>
          <ac:spMkLst>
            <pc:docMk/>
            <pc:sldMk cId="3939600301" sldId="386"/>
            <ac:spMk id="1064" creationId="{3653C29E-294C-A84B-55E4-1B57433D4250}"/>
          </ac:spMkLst>
        </pc:spChg>
        <pc:spChg chg="mod">
          <ac:chgData name="Li Boxi" userId="8268128b7b4c549d" providerId="LiveId" clId="{22212334-0586-4D8D-822A-A554D4978B93}" dt="2023-09-19T14:00:39.789" v="1879"/>
          <ac:spMkLst>
            <pc:docMk/>
            <pc:sldMk cId="3939600301" sldId="386"/>
            <ac:spMk id="1067" creationId="{599C39CD-5C6E-14F6-0082-C85FB2482411}"/>
          </ac:spMkLst>
        </pc:spChg>
        <pc:grpChg chg="add mod">
          <ac:chgData name="Li Boxi" userId="8268128b7b4c549d" providerId="LiveId" clId="{22212334-0586-4D8D-822A-A554D4978B93}" dt="2023-09-19T14:01:51.692" v="1893" actId="164"/>
          <ac:grpSpMkLst>
            <pc:docMk/>
            <pc:sldMk cId="3939600301" sldId="386"/>
            <ac:grpSpMk id="20" creationId="{CECBB75C-E61A-F3BD-18F2-8C15E3C5E267}"/>
          </ac:grpSpMkLst>
        </pc:grpChg>
        <pc:grpChg chg="add del mod">
          <ac:chgData name="Li Boxi" userId="8268128b7b4c549d" providerId="LiveId" clId="{22212334-0586-4D8D-822A-A554D4978B93}" dt="2023-09-19T14:00:49.573" v="1884"/>
          <ac:grpSpMkLst>
            <pc:docMk/>
            <pc:sldMk cId="3939600301" sldId="386"/>
            <ac:grpSpMk id="23" creationId="{21A3A03F-0B9E-DEAA-6594-1CDDB9273886}"/>
          </ac:grpSpMkLst>
        </pc:grpChg>
        <pc:grpChg chg="mod">
          <ac:chgData name="Li Boxi" userId="8268128b7b4c549d" providerId="LiveId" clId="{22212334-0586-4D8D-822A-A554D4978B93}" dt="2023-09-19T14:00:39.789" v="1879"/>
          <ac:grpSpMkLst>
            <pc:docMk/>
            <pc:sldMk cId="3939600301" sldId="386"/>
            <ac:grpSpMk id="24" creationId="{2A05C52B-8A1C-85F5-43F5-9641F66F16E4}"/>
          </ac:grpSpMkLst>
        </pc:grpChg>
        <pc:grpChg chg="mod">
          <ac:chgData name="Li Boxi" userId="8268128b7b4c549d" providerId="LiveId" clId="{22212334-0586-4D8D-822A-A554D4978B93}" dt="2023-09-19T14:00:39.789" v="1879"/>
          <ac:grpSpMkLst>
            <pc:docMk/>
            <pc:sldMk cId="3939600301" sldId="386"/>
            <ac:grpSpMk id="25" creationId="{9307DB33-6C74-27D2-FE40-F0070F897535}"/>
          </ac:grpSpMkLst>
        </pc:grpChg>
        <pc:grpChg chg="mod">
          <ac:chgData name="Li Boxi" userId="8268128b7b4c549d" providerId="LiveId" clId="{22212334-0586-4D8D-822A-A554D4978B93}" dt="2023-09-19T14:00:39.789" v="1879"/>
          <ac:grpSpMkLst>
            <pc:docMk/>
            <pc:sldMk cId="3939600301" sldId="386"/>
            <ac:grpSpMk id="26" creationId="{59159771-7F00-F396-29A0-46BBFBC87727}"/>
          </ac:grpSpMkLst>
        </pc:grpChg>
        <pc:grpChg chg="mod">
          <ac:chgData name="Li Boxi" userId="8268128b7b4c549d" providerId="LiveId" clId="{22212334-0586-4D8D-822A-A554D4978B93}" dt="2023-09-19T14:00:39.789" v="1879"/>
          <ac:grpSpMkLst>
            <pc:docMk/>
            <pc:sldMk cId="3939600301" sldId="386"/>
            <ac:grpSpMk id="27" creationId="{631FD85F-0DA6-9CED-D7FA-1A7DEAA1BCCC}"/>
          </ac:grpSpMkLst>
        </pc:grpChg>
        <pc:grpChg chg="mod">
          <ac:chgData name="Li Boxi" userId="8268128b7b4c549d" providerId="LiveId" clId="{22212334-0586-4D8D-822A-A554D4978B93}" dt="2023-09-19T14:00:39.789" v="1879"/>
          <ac:grpSpMkLst>
            <pc:docMk/>
            <pc:sldMk cId="3939600301" sldId="386"/>
            <ac:grpSpMk id="29" creationId="{F0897DEC-9420-9947-7361-32A2451BA9E7}"/>
          </ac:grpSpMkLst>
        </pc:grpChg>
        <pc:grpChg chg="mod">
          <ac:chgData name="Li Boxi" userId="8268128b7b4c549d" providerId="LiveId" clId="{22212334-0586-4D8D-822A-A554D4978B93}" dt="2023-09-19T14:00:39.789" v="1879"/>
          <ac:grpSpMkLst>
            <pc:docMk/>
            <pc:sldMk cId="3939600301" sldId="386"/>
            <ac:grpSpMk id="32" creationId="{B61A9534-06CB-CA4B-E592-E77ABC7CF05C}"/>
          </ac:grpSpMkLst>
        </pc:grpChg>
        <pc:grpChg chg="mod">
          <ac:chgData name="Li Boxi" userId="8268128b7b4c549d" providerId="LiveId" clId="{22212334-0586-4D8D-822A-A554D4978B93}" dt="2023-09-19T14:00:39.789" v="1879"/>
          <ac:grpSpMkLst>
            <pc:docMk/>
            <pc:sldMk cId="3939600301" sldId="386"/>
            <ac:grpSpMk id="35" creationId="{B96F58C0-878C-0A69-ED09-E95021E94855}"/>
          </ac:grpSpMkLst>
        </pc:grpChg>
        <pc:grpChg chg="mod">
          <ac:chgData name="Li Boxi" userId="8268128b7b4c549d" providerId="LiveId" clId="{22212334-0586-4D8D-822A-A554D4978B93}" dt="2023-09-19T14:00:39.789" v="1879"/>
          <ac:grpSpMkLst>
            <pc:docMk/>
            <pc:sldMk cId="3939600301" sldId="386"/>
            <ac:grpSpMk id="36" creationId="{BCE5E1C0-7E5E-5679-4AE1-5FAA2396FE86}"/>
          </ac:grpSpMkLst>
        </pc:grpChg>
        <pc:grpChg chg="mod">
          <ac:chgData name="Li Boxi" userId="8268128b7b4c549d" providerId="LiveId" clId="{22212334-0586-4D8D-822A-A554D4978B93}" dt="2023-09-19T14:00:39.789" v="1879"/>
          <ac:grpSpMkLst>
            <pc:docMk/>
            <pc:sldMk cId="3939600301" sldId="386"/>
            <ac:grpSpMk id="37" creationId="{5BD705E2-DD66-32F9-91F2-075700933E0A}"/>
          </ac:grpSpMkLst>
        </pc:grpChg>
        <pc:grpChg chg="mod">
          <ac:chgData name="Li Boxi" userId="8268128b7b4c549d" providerId="LiveId" clId="{22212334-0586-4D8D-822A-A554D4978B93}" dt="2023-09-19T14:00:39.789" v="1879"/>
          <ac:grpSpMkLst>
            <pc:docMk/>
            <pc:sldMk cId="3939600301" sldId="386"/>
            <ac:grpSpMk id="38" creationId="{0251BF28-37E0-698A-DECD-37B01FA8EA86}"/>
          </ac:grpSpMkLst>
        </pc:grpChg>
        <pc:grpChg chg="mod">
          <ac:chgData name="Li Boxi" userId="8268128b7b4c549d" providerId="LiveId" clId="{22212334-0586-4D8D-822A-A554D4978B93}" dt="2023-09-19T14:00:39.789" v="1879"/>
          <ac:grpSpMkLst>
            <pc:docMk/>
            <pc:sldMk cId="3939600301" sldId="386"/>
            <ac:grpSpMk id="39" creationId="{BAD599D8-5E6E-CF95-3215-2E974DBF8C78}"/>
          </ac:grpSpMkLst>
        </pc:grpChg>
        <pc:grpChg chg="mod">
          <ac:chgData name="Li Boxi" userId="8268128b7b4c549d" providerId="LiveId" clId="{22212334-0586-4D8D-822A-A554D4978B93}" dt="2023-09-19T14:00:39.789" v="1879"/>
          <ac:grpSpMkLst>
            <pc:docMk/>
            <pc:sldMk cId="3939600301" sldId="386"/>
            <ac:grpSpMk id="40" creationId="{B91EC6D0-395F-05A6-62EB-835B6288F00E}"/>
          </ac:grpSpMkLst>
        </pc:grpChg>
        <pc:grpChg chg="mod">
          <ac:chgData name="Li Boxi" userId="8268128b7b4c549d" providerId="LiveId" clId="{22212334-0586-4D8D-822A-A554D4978B93}" dt="2023-09-19T14:00:39.789" v="1879"/>
          <ac:grpSpMkLst>
            <pc:docMk/>
            <pc:sldMk cId="3939600301" sldId="386"/>
            <ac:grpSpMk id="41" creationId="{642BA196-875F-AE2D-21E5-95E1E607D1F3}"/>
          </ac:grpSpMkLst>
        </pc:grpChg>
        <pc:grpChg chg="mod">
          <ac:chgData name="Li Boxi" userId="8268128b7b4c549d" providerId="LiveId" clId="{22212334-0586-4D8D-822A-A554D4978B93}" dt="2023-09-19T14:00:39.789" v="1879"/>
          <ac:grpSpMkLst>
            <pc:docMk/>
            <pc:sldMk cId="3939600301" sldId="386"/>
            <ac:grpSpMk id="42" creationId="{DFC69BA1-2C8E-A007-6840-72948469C12C}"/>
          </ac:grpSpMkLst>
        </pc:grpChg>
        <pc:grpChg chg="mod">
          <ac:chgData name="Li Boxi" userId="8268128b7b4c549d" providerId="LiveId" clId="{22212334-0586-4D8D-822A-A554D4978B93}" dt="2023-09-19T14:00:39.789" v="1879"/>
          <ac:grpSpMkLst>
            <pc:docMk/>
            <pc:sldMk cId="3939600301" sldId="386"/>
            <ac:grpSpMk id="47" creationId="{73DC1CFD-20C5-AFED-5098-58E9325BB3F7}"/>
          </ac:grpSpMkLst>
        </pc:grpChg>
        <pc:grpChg chg="mod">
          <ac:chgData name="Li Boxi" userId="8268128b7b4c549d" providerId="LiveId" clId="{22212334-0586-4D8D-822A-A554D4978B93}" dt="2023-09-19T14:00:39.789" v="1879"/>
          <ac:grpSpMkLst>
            <pc:docMk/>
            <pc:sldMk cId="3939600301" sldId="386"/>
            <ac:grpSpMk id="48" creationId="{0F96799F-B880-21BD-34FF-BDDE0D227CAD}"/>
          </ac:grpSpMkLst>
        </pc:grpChg>
        <pc:grpChg chg="mod">
          <ac:chgData name="Li Boxi" userId="8268128b7b4c549d" providerId="LiveId" clId="{22212334-0586-4D8D-822A-A554D4978B93}" dt="2023-09-19T14:00:39.789" v="1879"/>
          <ac:grpSpMkLst>
            <pc:docMk/>
            <pc:sldMk cId="3939600301" sldId="386"/>
            <ac:grpSpMk id="53" creationId="{68D2ADD6-8B2F-D03E-46F5-CEFD4334059F}"/>
          </ac:grpSpMkLst>
        </pc:grpChg>
        <pc:grpChg chg="mod">
          <ac:chgData name="Li Boxi" userId="8268128b7b4c549d" providerId="LiveId" clId="{22212334-0586-4D8D-822A-A554D4978B93}" dt="2023-09-19T14:00:39.789" v="1879"/>
          <ac:grpSpMkLst>
            <pc:docMk/>
            <pc:sldMk cId="3939600301" sldId="386"/>
            <ac:grpSpMk id="54" creationId="{B647302F-8A7E-A790-1222-8E0D04043709}"/>
          </ac:grpSpMkLst>
        </pc:grpChg>
        <pc:grpChg chg="mod">
          <ac:chgData name="Li Boxi" userId="8268128b7b4c549d" providerId="LiveId" clId="{22212334-0586-4D8D-822A-A554D4978B93}" dt="2023-09-19T14:00:39.789" v="1879"/>
          <ac:grpSpMkLst>
            <pc:docMk/>
            <pc:sldMk cId="3939600301" sldId="386"/>
            <ac:grpSpMk id="55" creationId="{6315E150-5DAB-4EEA-1D7F-70EDDBDAA880}"/>
          </ac:grpSpMkLst>
        </pc:grpChg>
        <pc:grpChg chg="mod">
          <ac:chgData name="Li Boxi" userId="8268128b7b4c549d" providerId="LiveId" clId="{22212334-0586-4D8D-822A-A554D4978B93}" dt="2023-09-19T14:00:39.789" v="1879"/>
          <ac:grpSpMkLst>
            <pc:docMk/>
            <pc:sldMk cId="3939600301" sldId="386"/>
            <ac:grpSpMk id="56" creationId="{0803542F-0F79-B16A-C345-1DA84DCF9410}"/>
          </ac:grpSpMkLst>
        </pc:grpChg>
        <pc:grpChg chg="mod">
          <ac:chgData name="Li Boxi" userId="8268128b7b4c549d" providerId="LiveId" clId="{22212334-0586-4D8D-822A-A554D4978B93}" dt="2023-09-19T14:00:39.789" v="1879"/>
          <ac:grpSpMkLst>
            <pc:docMk/>
            <pc:sldMk cId="3939600301" sldId="386"/>
            <ac:grpSpMk id="61" creationId="{B5D6C39E-F7DE-4A1F-46F2-09F8FDA877BC}"/>
          </ac:grpSpMkLst>
        </pc:grpChg>
        <pc:grpChg chg="mod">
          <ac:chgData name="Li Boxi" userId="8268128b7b4c549d" providerId="LiveId" clId="{22212334-0586-4D8D-822A-A554D4978B93}" dt="2023-09-19T14:00:39.789" v="1879"/>
          <ac:grpSpMkLst>
            <pc:docMk/>
            <pc:sldMk cId="3939600301" sldId="386"/>
            <ac:grpSpMk id="62" creationId="{E9CAB6A0-A222-6DB9-F0B5-8D2110062B4C}"/>
          </ac:grpSpMkLst>
        </pc:grpChg>
        <pc:grpChg chg="mod">
          <ac:chgData name="Li Boxi" userId="8268128b7b4c549d" providerId="LiveId" clId="{22212334-0586-4D8D-822A-A554D4978B93}" dt="2023-09-19T14:00:39.789" v="1879"/>
          <ac:grpSpMkLst>
            <pc:docMk/>
            <pc:sldMk cId="3939600301" sldId="386"/>
            <ac:grpSpMk id="1029" creationId="{1FC42F62-5214-56A5-5AC9-6DA437229AE3}"/>
          </ac:grpSpMkLst>
        </pc:grpChg>
        <pc:grpChg chg="mod">
          <ac:chgData name="Li Boxi" userId="8268128b7b4c549d" providerId="LiveId" clId="{22212334-0586-4D8D-822A-A554D4978B93}" dt="2023-09-19T14:00:39.789" v="1879"/>
          <ac:grpSpMkLst>
            <pc:docMk/>
            <pc:sldMk cId="3939600301" sldId="386"/>
            <ac:grpSpMk id="1030" creationId="{9D667BA3-573B-A001-D872-C1E4E19E967A}"/>
          </ac:grpSpMkLst>
        </pc:grpChg>
        <pc:grpChg chg="mod">
          <ac:chgData name="Li Boxi" userId="8268128b7b4c549d" providerId="LiveId" clId="{22212334-0586-4D8D-822A-A554D4978B93}" dt="2023-09-19T14:00:39.789" v="1879"/>
          <ac:grpSpMkLst>
            <pc:docMk/>
            <pc:sldMk cId="3939600301" sldId="386"/>
            <ac:grpSpMk id="1031" creationId="{DC296C9A-9A44-1E02-AEF9-1FD8D0EFC9CF}"/>
          </ac:grpSpMkLst>
        </pc:grpChg>
        <pc:grpChg chg="mod">
          <ac:chgData name="Li Boxi" userId="8268128b7b4c549d" providerId="LiveId" clId="{22212334-0586-4D8D-822A-A554D4978B93}" dt="2023-09-19T14:00:39.789" v="1879"/>
          <ac:grpSpMkLst>
            <pc:docMk/>
            <pc:sldMk cId="3939600301" sldId="386"/>
            <ac:grpSpMk id="1032" creationId="{C4C32C21-8119-7CF9-C77E-AC51278223A4}"/>
          </ac:grpSpMkLst>
        </pc:grpChg>
        <pc:grpChg chg="mod">
          <ac:chgData name="Li Boxi" userId="8268128b7b4c549d" providerId="LiveId" clId="{22212334-0586-4D8D-822A-A554D4978B93}" dt="2023-09-19T14:00:39.789" v="1879"/>
          <ac:grpSpMkLst>
            <pc:docMk/>
            <pc:sldMk cId="3939600301" sldId="386"/>
            <ac:grpSpMk id="1033" creationId="{B341441C-9800-01E7-C9A2-1E062F7C1032}"/>
          </ac:grpSpMkLst>
        </pc:grpChg>
        <pc:grpChg chg="mod">
          <ac:chgData name="Li Boxi" userId="8268128b7b4c549d" providerId="LiveId" clId="{22212334-0586-4D8D-822A-A554D4978B93}" dt="2023-09-19T14:00:39.789" v="1879"/>
          <ac:grpSpMkLst>
            <pc:docMk/>
            <pc:sldMk cId="3939600301" sldId="386"/>
            <ac:grpSpMk id="1034" creationId="{B9A638CA-F296-9BB4-869A-D114D50A8960}"/>
          </ac:grpSpMkLst>
        </pc:grpChg>
        <pc:grpChg chg="mod">
          <ac:chgData name="Li Boxi" userId="8268128b7b4c549d" providerId="LiveId" clId="{22212334-0586-4D8D-822A-A554D4978B93}" dt="2023-09-19T14:00:39.789" v="1879"/>
          <ac:grpSpMkLst>
            <pc:docMk/>
            <pc:sldMk cId="3939600301" sldId="386"/>
            <ac:grpSpMk id="1039" creationId="{04098FC7-A048-D50F-69DD-19DAE0F88EE1}"/>
          </ac:grpSpMkLst>
        </pc:grpChg>
        <pc:grpChg chg="mod">
          <ac:chgData name="Li Boxi" userId="8268128b7b4c549d" providerId="LiveId" clId="{22212334-0586-4D8D-822A-A554D4978B93}" dt="2023-09-19T14:00:39.789" v="1879"/>
          <ac:grpSpMkLst>
            <pc:docMk/>
            <pc:sldMk cId="3939600301" sldId="386"/>
            <ac:grpSpMk id="1040" creationId="{089B201A-E741-AE65-9EAA-9CD3F394336E}"/>
          </ac:grpSpMkLst>
        </pc:grpChg>
        <pc:grpChg chg="mod">
          <ac:chgData name="Li Boxi" userId="8268128b7b4c549d" providerId="LiveId" clId="{22212334-0586-4D8D-822A-A554D4978B93}" dt="2023-09-19T14:00:39.789" v="1879"/>
          <ac:grpSpMkLst>
            <pc:docMk/>
            <pc:sldMk cId="3939600301" sldId="386"/>
            <ac:grpSpMk id="1045" creationId="{F8B0CD76-595E-0700-7753-AED320D84205}"/>
          </ac:grpSpMkLst>
        </pc:grpChg>
        <pc:grpChg chg="mod">
          <ac:chgData name="Li Boxi" userId="8268128b7b4c549d" providerId="LiveId" clId="{22212334-0586-4D8D-822A-A554D4978B93}" dt="2023-09-19T14:00:39.789" v="1879"/>
          <ac:grpSpMkLst>
            <pc:docMk/>
            <pc:sldMk cId="3939600301" sldId="386"/>
            <ac:grpSpMk id="1046" creationId="{A70A48F6-5329-12B8-F1ED-5EF22ADAD202}"/>
          </ac:grpSpMkLst>
        </pc:grpChg>
        <pc:grpChg chg="mod">
          <ac:chgData name="Li Boxi" userId="8268128b7b4c549d" providerId="LiveId" clId="{22212334-0586-4D8D-822A-A554D4978B93}" dt="2023-09-19T14:00:39.789" v="1879"/>
          <ac:grpSpMkLst>
            <pc:docMk/>
            <pc:sldMk cId="3939600301" sldId="386"/>
            <ac:grpSpMk id="1047" creationId="{9FAFB273-C921-8018-0BB3-6C1AE6DD540A}"/>
          </ac:grpSpMkLst>
        </pc:grpChg>
        <pc:grpChg chg="mod">
          <ac:chgData name="Li Boxi" userId="8268128b7b4c549d" providerId="LiveId" clId="{22212334-0586-4D8D-822A-A554D4978B93}" dt="2023-09-19T14:00:39.789" v="1879"/>
          <ac:grpSpMkLst>
            <pc:docMk/>
            <pc:sldMk cId="3939600301" sldId="386"/>
            <ac:grpSpMk id="1048" creationId="{1AE776BC-CEFA-A2F1-CE7C-83BF88B9DA4C}"/>
          </ac:grpSpMkLst>
        </pc:grpChg>
        <pc:grpChg chg="mod">
          <ac:chgData name="Li Boxi" userId="8268128b7b4c549d" providerId="LiveId" clId="{22212334-0586-4D8D-822A-A554D4978B93}" dt="2023-09-19T14:00:39.789" v="1879"/>
          <ac:grpSpMkLst>
            <pc:docMk/>
            <pc:sldMk cId="3939600301" sldId="386"/>
            <ac:grpSpMk id="1054" creationId="{8DCF6C09-3710-CAE2-31D7-D4B3C897D289}"/>
          </ac:grpSpMkLst>
        </pc:grpChg>
        <pc:grpChg chg="mod">
          <ac:chgData name="Li Boxi" userId="8268128b7b4c549d" providerId="LiveId" clId="{22212334-0586-4D8D-822A-A554D4978B93}" dt="2023-09-19T14:00:39.789" v="1879"/>
          <ac:grpSpMkLst>
            <pc:docMk/>
            <pc:sldMk cId="3939600301" sldId="386"/>
            <ac:grpSpMk id="1057" creationId="{B91AA611-236F-9BD4-2E9B-0847A8F0AF23}"/>
          </ac:grpSpMkLst>
        </pc:grpChg>
        <pc:grpChg chg="mod">
          <ac:chgData name="Li Boxi" userId="8268128b7b4c549d" providerId="LiveId" clId="{22212334-0586-4D8D-822A-A554D4978B93}" dt="2023-09-19T14:00:39.789" v="1879"/>
          <ac:grpSpMkLst>
            <pc:docMk/>
            <pc:sldMk cId="3939600301" sldId="386"/>
            <ac:grpSpMk id="1066" creationId="{7CB9BEB1-3C0E-6303-3E3F-794CBF46E31B}"/>
          </ac:grpSpMkLst>
        </pc:grpChg>
        <pc:grpChg chg="add mod">
          <ac:chgData name="Li Boxi" userId="8268128b7b4c549d" providerId="LiveId" clId="{22212334-0586-4D8D-822A-A554D4978B93}" dt="2023-09-19T14:01:44.852" v="1892" actId="164"/>
          <ac:grpSpMkLst>
            <pc:docMk/>
            <pc:sldMk cId="3939600301" sldId="386"/>
            <ac:grpSpMk id="1079" creationId="{3E212D68-5443-B69D-E785-151126EBB724}"/>
          </ac:grpSpMkLst>
        </pc:grpChg>
        <pc:grpChg chg="add mod">
          <ac:chgData name="Li Boxi" userId="8268128b7b4c549d" providerId="LiveId" clId="{22212334-0586-4D8D-822A-A554D4978B93}" dt="2023-09-19T14:01:51.692" v="1893" actId="164"/>
          <ac:grpSpMkLst>
            <pc:docMk/>
            <pc:sldMk cId="3939600301" sldId="386"/>
            <ac:grpSpMk id="1080" creationId="{335CD5C5-CFA4-B4C0-C8B6-DB16862B94DB}"/>
          </ac:grpSpMkLst>
        </pc:grpChg>
        <pc:grpChg chg="add mod">
          <ac:chgData name="Li Boxi" userId="8268128b7b4c549d" providerId="LiveId" clId="{22212334-0586-4D8D-822A-A554D4978B93}" dt="2023-09-19T14:29:07.788" v="1948" actId="164"/>
          <ac:grpSpMkLst>
            <pc:docMk/>
            <pc:sldMk cId="3939600301" sldId="386"/>
            <ac:grpSpMk id="1081" creationId="{DC6D5DFD-C33C-89BC-0550-24786B4F3BBB}"/>
          </ac:grpSpMkLst>
        </pc:grpChg>
        <pc:picChg chg="add mod">
          <ac:chgData name="Li Boxi" userId="8268128b7b4c549d" providerId="LiveId" clId="{22212334-0586-4D8D-822A-A554D4978B93}" dt="2023-09-19T14:01:44.852" v="1892" actId="164"/>
          <ac:picMkLst>
            <pc:docMk/>
            <pc:sldMk cId="3939600301" sldId="386"/>
            <ac:picMk id="6" creationId="{AAF18BFA-CE57-B9BB-654D-6D31B170022A}"/>
          </ac:picMkLst>
        </pc:picChg>
        <pc:picChg chg="add mod">
          <ac:chgData name="Li Boxi" userId="8268128b7b4c549d" providerId="LiveId" clId="{22212334-0586-4D8D-822A-A554D4978B93}" dt="2023-09-19T14:01:44.852" v="1892" actId="164"/>
          <ac:picMkLst>
            <pc:docMk/>
            <pc:sldMk cId="3939600301" sldId="386"/>
            <ac:picMk id="8" creationId="{30C741A4-6E88-BC52-F344-330C185BA216}"/>
          </ac:picMkLst>
        </pc:picChg>
        <pc:picChg chg="add mod">
          <ac:chgData name="Li Boxi" userId="8268128b7b4c549d" providerId="LiveId" clId="{22212334-0586-4D8D-822A-A554D4978B93}" dt="2023-09-19T14:01:44.852" v="1892" actId="164"/>
          <ac:picMkLst>
            <pc:docMk/>
            <pc:sldMk cId="3939600301" sldId="386"/>
            <ac:picMk id="1026" creationId="{DE82A8C1-E22D-385F-45E7-E16A42F7867A}"/>
          </ac:picMkLst>
        </pc:picChg>
        <pc:picChg chg="add mod">
          <ac:chgData name="Li Boxi" userId="8268128b7b4c549d" providerId="LiveId" clId="{22212334-0586-4D8D-822A-A554D4978B93}" dt="2023-09-19T14:01:44.852" v="1892" actId="164"/>
          <ac:picMkLst>
            <pc:docMk/>
            <pc:sldMk cId="3939600301" sldId="386"/>
            <ac:picMk id="1028" creationId="{2FAE465B-9327-4F75-2F20-56C06A258E8A}"/>
          </ac:picMkLst>
        </pc:picChg>
        <pc:picChg chg="mod">
          <ac:chgData name="Li Boxi" userId="8268128b7b4c549d" providerId="LiveId" clId="{22212334-0586-4D8D-822A-A554D4978B93}" dt="2023-09-19T14:00:48.241" v="1882" actId="1076"/>
          <ac:picMkLst>
            <pc:docMk/>
            <pc:sldMk cId="3939600301" sldId="386"/>
            <ac:picMk id="1060" creationId="{3E78C2BA-8C03-2A14-EB10-3BDFBD5DB461}"/>
          </ac:picMkLst>
        </pc:picChg>
        <pc:picChg chg="mod">
          <ac:chgData name="Li Boxi" userId="8268128b7b4c549d" providerId="LiveId" clId="{22212334-0586-4D8D-822A-A554D4978B93}" dt="2023-09-19T14:00:39.789" v="1879"/>
          <ac:picMkLst>
            <pc:docMk/>
            <pc:sldMk cId="3939600301" sldId="386"/>
            <ac:picMk id="1065" creationId="{F84EA6B7-357D-13BC-BD74-3F103A7BE801}"/>
          </ac:picMkLst>
        </pc:picChg>
        <pc:picChg chg="mod">
          <ac:chgData name="Li Boxi" userId="8268128b7b4c549d" providerId="LiveId" clId="{22212334-0586-4D8D-822A-A554D4978B93}" dt="2023-09-19T14:00:39.789" v="1879"/>
          <ac:picMkLst>
            <pc:docMk/>
            <pc:sldMk cId="3939600301" sldId="386"/>
            <ac:picMk id="1069" creationId="{41493309-EA80-25C4-2BE6-CBB1BA96E191}"/>
          </ac:picMkLst>
        </pc:picChg>
        <pc:picChg chg="add del mod">
          <ac:chgData name="Li Boxi" userId="8268128b7b4c549d" providerId="LiveId" clId="{22212334-0586-4D8D-822A-A554D4978B93}" dt="2023-09-19T14:01:23.408" v="1890" actId="478"/>
          <ac:picMkLst>
            <pc:docMk/>
            <pc:sldMk cId="3939600301" sldId="386"/>
            <ac:picMk id="1073" creationId="{57D8BF2A-A5B8-258C-6B18-F7F28C04C1F3}"/>
          </ac:picMkLst>
        </pc:picChg>
        <pc:picChg chg="add mod">
          <ac:chgData name="Li Boxi" userId="8268128b7b4c549d" providerId="LiveId" clId="{22212334-0586-4D8D-822A-A554D4978B93}" dt="2023-09-19T14:29:07.788" v="1948" actId="164"/>
          <ac:picMkLst>
            <pc:docMk/>
            <pc:sldMk cId="3939600301" sldId="386"/>
            <ac:picMk id="1074" creationId="{D9DC538C-9292-61A9-CEBA-801C470EC558}"/>
          </ac:picMkLst>
        </pc:picChg>
        <pc:cxnChg chg="add mod">
          <ac:chgData name="Li Boxi" userId="8268128b7b4c549d" providerId="LiveId" clId="{22212334-0586-4D8D-822A-A554D4978B93}" dt="2023-09-19T13:53:40.598" v="1849" actId="1582"/>
          <ac:cxnSpMkLst>
            <pc:docMk/>
            <pc:sldMk cId="3939600301" sldId="386"/>
            <ac:cxnSpMk id="12" creationId="{7181CF8B-58A4-9CBD-4E50-9DEE24D0D4B3}"/>
          </ac:cxnSpMkLst>
        </pc:cxnChg>
        <pc:cxnChg chg="add mod">
          <ac:chgData name="Li Boxi" userId="8268128b7b4c549d" providerId="LiveId" clId="{22212334-0586-4D8D-822A-A554D4978B93}" dt="2023-09-19T13:53:40.598" v="1849" actId="1582"/>
          <ac:cxnSpMkLst>
            <pc:docMk/>
            <pc:sldMk cId="3939600301" sldId="386"/>
            <ac:cxnSpMk id="13" creationId="{F6C09E8D-4D6A-56D9-4F2C-9B636314E834}"/>
          </ac:cxnSpMkLst>
        </pc:cxnChg>
        <pc:cxnChg chg="add mod">
          <ac:chgData name="Li Boxi" userId="8268128b7b4c549d" providerId="LiveId" clId="{22212334-0586-4D8D-822A-A554D4978B93}" dt="2023-09-19T13:53:40.598" v="1849" actId="1582"/>
          <ac:cxnSpMkLst>
            <pc:docMk/>
            <pc:sldMk cId="3939600301" sldId="386"/>
            <ac:cxnSpMk id="15" creationId="{50919764-C7EA-8AE0-C016-B98A44ECCA82}"/>
          </ac:cxnSpMkLst>
        </pc:cxnChg>
        <pc:cxnChg chg="add mod">
          <ac:chgData name="Li Boxi" userId="8268128b7b4c549d" providerId="LiveId" clId="{22212334-0586-4D8D-822A-A554D4978B93}" dt="2023-09-19T13:53:40.598" v="1849" actId="1582"/>
          <ac:cxnSpMkLst>
            <pc:docMk/>
            <pc:sldMk cId="3939600301" sldId="386"/>
            <ac:cxnSpMk id="16" creationId="{7D7950C5-2A8A-527F-07AD-66E9F2B5E553}"/>
          </ac:cxnSpMkLst>
        </pc:cxnChg>
        <pc:cxnChg chg="add mod">
          <ac:chgData name="Li Boxi" userId="8268128b7b4c549d" providerId="LiveId" clId="{22212334-0586-4D8D-822A-A554D4978B93}" dt="2023-09-19T13:53:40.598" v="1849" actId="1582"/>
          <ac:cxnSpMkLst>
            <pc:docMk/>
            <pc:sldMk cId="3939600301" sldId="386"/>
            <ac:cxnSpMk id="19" creationId="{DF795D3D-6C5A-3ABA-0D7D-86EA0607208F}"/>
          </ac:cxnSpMkLst>
        </pc:cxnChg>
        <pc:cxnChg chg="mod">
          <ac:chgData name="Li Boxi" userId="8268128b7b4c549d" providerId="LiveId" clId="{22212334-0586-4D8D-822A-A554D4978B93}" dt="2023-09-19T14:00:39.789" v="1879"/>
          <ac:cxnSpMkLst>
            <pc:docMk/>
            <pc:sldMk cId="3939600301" sldId="386"/>
            <ac:cxnSpMk id="30" creationId="{A3A40C25-4C5D-3DA2-AA3D-4883A7EF48C2}"/>
          </ac:cxnSpMkLst>
        </pc:cxnChg>
        <pc:cxnChg chg="mod">
          <ac:chgData name="Li Boxi" userId="8268128b7b4c549d" providerId="LiveId" clId="{22212334-0586-4D8D-822A-A554D4978B93}" dt="2023-09-19T14:00:39.789" v="1879"/>
          <ac:cxnSpMkLst>
            <pc:docMk/>
            <pc:sldMk cId="3939600301" sldId="386"/>
            <ac:cxnSpMk id="33" creationId="{5038D55E-F4AF-A8A5-C50F-E4DB0C2BEC01}"/>
          </ac:cxnSpMkLst>
        </pc:cxnChg>
        <pc:cxnChg chg="mod">
          <ac:chgData name="Li Boxi" userId="8268128b7b4c549d" providerId="LiveId" clId="{22212334-0586-4D8D-822A-A554D4978B93}" dt="2023-09-19T14:00:39.789" v="1879"/>
          <ac:cxnSpMkLst>
            <pc:docMk/>
            <pc:sldMk cId="3939600301" sldId="386"/>
            <ac:cxnSpMk id="43" creationId="{BA5A4968-161F-6FDC-1310-A9F7E486D0E9}"/>
          </ac:cxnSpMkLst>
        </pc:cxnChg>
        <pc:cxnChg chg="mod">
          <ac:chgData name="Li Boxi" userId="8268128b7b4c549d" providerId="LiveId" clId="{22212334-0586-4D8D-822A-A554D4978B93}" dt="2023-09-19T14:00:39.789" v="1879"/>
          <ac:cxnSpMkLst>
            <pc:docMk/>
            <pc:sldMk cId="3939600301" sldId="386"/>
            <ac:cxnSpMk id="45" creationId="{36474652-2A70-E373-14A3-CF1466149B4E}"/>
          </ac:cxnSpMkLst>
        </pc:cxnChg>
        <pc:cxnChg chg="mod">
          <ac:chgData name="Li Boxi" userId="8268128b7b4c549d" providerId="LiveId" clId="{22212334-0586-4D8D-822A-A554D4978B93}" dt="2023-09-19T14:00:39.789" v="1879"/>
          <ac:cxnSpMkLst>
            <pc:docMk/>
            <pc:sldMk cId="3939600301" sldId="386"/>
            <ac:cxnSpMk id="49" creationId="{030BABED-F8BB-DA3B-FC95-09DF70005BBD}"/>
          </ac:cxnSpMkLst>
        </pc:cxnChg>
        <pc:cxnChg chg="mod">
          <ac:chgData name="Li Boxi" userId="8268128b7b4c549d" providerId="LiveId" clId="{22212334-0586-4D8D-822A-A554D4978B93}" dt="2023-09-19T14:00:39.789" v="1879"/>
          <ac:cxnSpMkLst>
            <pc:docMk/>
            <pc:sldMk cId="3939600301" sldId="386"/>
            <ac:cxnSpMk id="51" creationId="{CB0B15E2-8BA9-60C8-E78D-500B6F14B99F}"/>
          </ac:cxnSpMkLst>
        </pc:cxnChg>
        <pc:cxnChg chg="mod">
          <ac:chgData name="Li Boxi" userId="8268128b7b4c549d" providerId="LiveId" clId="{22212334-0586-4D8D-822A-A554D4978B93}" dt="2023-09-19T14:00:39.789" v="1879"/>
          <ac:cxnSpMkLst>
            <pc:docMk/>
            <pc:sldMk cId="3939600301" sldId="386"/>
            <ac:cxnSpMk id="57" creationId="{814DC533-02AF-1117-F50E-820E62CCDBE2}"/>
          </ac:cxnSpMkLst>
        </pc:cxnChg>
        <pc:cxnChg chg="mod">
          <ac:chgData name="Li Boxi" userId="8268128b7b4c549d" providerId="LiveId" clId="{22212334-0586-4D8D-822A-A554D4978B93}" dt="2023-09-19T14:00:39.789" v="1879"/>
          <ac:cxnSpMkLst>
            <pc:docMk/>
            <pc:sldMk cId="3939600301" sldId="386"/>
            <ac:cxnSpMk id="59" creationId="{4E6FD588-056B-4CD0-CF38-F0F71C3FF593}"/>
          </ac:cxnSpMkLst>
        </pc:cxnChg>
        <pc:cxnChg chg="mod">
          <ac:chgData name="Li Boxi" userId="8268128b7b4c549d" providerId="LiveId" clId="{22212334-0586-4D8D-822A-A554D4978B93}" dt="2023-09-19T14:00:39.789" v="1879"/>
          <ac:cxnSpMkLst>
            <pc:docMk/>
            <pc:sldMk cId="3939600301" sldId="386"/>
            <ac:cxnSpMk id="63" creationId="{BDD173CB-F8D5-191C-D023-1055EDD9D26F}"/>
          </ac:cxnSpMkLst>
        </pc:cxnChg>
        <pc:cxnChg chg="mod">
          <ac:chgData name="Li Boxi" userId="8268128b7b4c549d" providerId="LiveId" clId="{22212334-0586-4D8D-822A-A554D4978B93}" dt="2023-09-19T14:00:39.789" v="1879"/>
          <ac:cxnSpMkLst>
            <pc:docMk/>
            <pc:sldMk cId="3939600301" sldId="386"/>
            <ac:cxnSpMk id="1025" creationId="{AC10F151-2F09-281D-F90F-3345B80F35B3}"/>
          </ac:cxnSpMkLst>
        </pc:cxnChg>
        <pc:cxnChg chg="mod">
          <ac:chgData name="Li Boxi" userId="8268128b7b4c549d" providerId="LiveId" clId="{22212334-0586-4D8D-822A-A554D4978B93}" dt="2023-09-19T14:00:39.789" v="1879"/>
          <ac:cxnSpMkLst>
            <pc:docMk/>
            <pc:sldMk cId="3939600301" sldId="386"/>
            <ac:cxnSpMk id="1035" creationId="{C9FFCD72-536F-A636-7A25-2AB41D832998}"/>
          </ac:cxnSpMkLst>
        </pc:cxnChg>
        <pc:cxnChg chg="mod">
          <ac:chgData name="Li Boxi" userId="8268128b7b4c549d" providerId="LiveId" clId="{22212334-0586-4D8D-822A-A554D4978B93}" dt="2023-09-19T14:00:39.789" v="1879"/>
          <ac:cxnSpMkLst>
            <pc:docMk/>
            <pc:sldMk cId="3939600301" sldId="386"/>
            <ac:cxnSpMk id="1037" creationId="{5593C508-8221-9254-D6AB-E1CE45219028}"/>
          </ac:cxnSpMkLst>
        </pc:cxnChg>
        <pc:cxnChg chg="mod">
          <ac:chgData name="Li Boxi" userId="8268128b7b4c549d" providerId="LiveId" clId="{22212334-0586-4D8D-822A-A554D4978B93}" dt="2023-09-19T14:00:39.789" v="1879"/>
          <ac:cxnSpMkLst>
            <pc:docMk/>
            <pc:sldMk cId="3939600301" sldId="386"/>
            <ac:cxnSpMk id="1041" creationId="{7C7F7674-A3B3-754F-F188-8753CC8DFFE2}"/>
          </ac:cxnSpMkLst>
        </pc:cxnChg>
        <pc:cxnChg chg="mod">
          <ac:chgData name="Li Boxi" userId="8268128b7b4c549d" providerId="LiveId" clId="{22212334-0586-4D8D-822A-A554D4978B93}" dt="2023-09-19T14:00:39.789" v="1879"/>
          <ac:cxnSpMkLst>
            <pc:docMk/>
            <pc:sldMk cId="3939600301" sldId="386"/>
            <ac:cxnSpMk id="1043" creationId="{B4A708DF-8DCC-5D15-B540-CA0715339707}"/>
          </ac:cxnSpMkLst>
        </pc:cxnChg>
        <pc:cxnChg chg="mod">
          <ac:chgData name="Li Boxi" userId="8268128b7b4c549d" providerId="LiveId" clId="{22212334-0586-4D8D-822A-A554D4978B93}" dt="2023-09-19T14:00:39.789" v="1879"/>
          <ac:cxnSpMkLst>
            <pc:docMk/>
            <pc:sldMk cId="3939600301" sldId="386"/>
            <ac:cxnSpMk id="1049" creationId="{1FF83259-DAB7-ADBC-03D7-791FA78AFC6E}"/>
          </ac:cxnSpMkLst>
        </pc:cxnChg>
        <pc:cxnChg chg="mod">
          <ac:chgData name="Li Boxi" userId="8268128b7b4c549d" providerId="LiveId" clId="{22212334-0586-4D8D-822A-A554D4978B93}" dt="2023-09-19T14:00:39.789" v="1879"/>
          <ac:cxnSpMkLst>
            <pc:docMk/>
            <pc:sldMk cId="3939600301" sldId="386"/>
            <ac:cxnSpMk id="1051" creationId="{A79FAE4E-BA8C-EFD4-895F-BEB032DB0B15}"/>
          </ac:cxnSpMkLst>
        </pc:cxnChg>
        <pc:cxnChg chg="mod">
          <ac:chgData name="Li Boxi" userId="8268128b7b4c549d" providerId="LiveId" clId="{22212334-0586-4D8D-822A-A554D4978B93}" dt="2023-09-19T14:00:39.789" v="1879"/>
          <ac:cxnSpMkLst>
            <pc:docMk/>
            <pc:sldMk cId="3939600301" sldId="386"/>
            <ac:cxnSpMk id="1055" creationId="{E19F1875-22AB-8539-CC97-597804F01147}"/>
          </ac:cxnSpMkLst>
        </pc:cxnChg>
        <pc:cxnChg chg="mod">
          <ac:chgData name="Li Boxi" userId="8268128b7b4c549d" providerId="LiveId" clId="{22212334-0586-4D8D-822A-A554D4978B93}" dt="2023-09-19T14:00:39.789" v="1879"/>
          <ac:cxnSpMkLst>
            <pc:docMk/>
            <pc:sldMk cId="3939600301" sldId="386"/>
            <ac:cxnSpMk id="1059" creationId="{25E4A218-2FFF-5D88-FD22-018A06F2EE86}"/>
          </ac:cxnSpMkLst>
        </pc:cxnChg>
        <pc:cxnChg chg="mod">
          <ac:chgData name="Li Boxi" userId="8268128b7b4c549d" providerId="LiveId" clId="{22212334-0586-4D8D-822A-A554D4978B93}" dt="2023-09-19T14:00:39.789" v="1879"/>
          <ac:cxnSpMkLst>
            <pc:docMk/>
            <pc:sldMk cId="3939600301" sldId="386"/>
            <ac:cxnSpMk id="1061" creationId="{7B0E1EDD-C7C1-4628-8914-7D9F2A3699D6}"/>
          </ac:cxnSpMkLst>
        </pc:cxnChg>
        <pc:cxnChg chg="mod">
          <ac:chgData name="Li Boxi" userId="8268128b7b4c549d" providerId="LiveId" clId="{22212334-0586-4D8D-822A-A554D4978B93}" dt="2023-09-19T14:00:39.789" v="1879"/>
          <ac:cxnSpMkLst>
            <pc:docMk/>
            <pc:sldMk cId="3939600301" sldId="386"/>
            <ac:cxnSpMk id="1062" creationId="{3B851C40-593B-229B-2C51-E3B879346A30}"/>
          </ac:cxnSpMkLst>
        </pc:cxnChg>
        <pc:cxnChg chg="mod">
          <ac:chgData name="Li Boxi" userId="8268128b7b4c549d" providerId="LiveId" clId="{22212334-0586-4D8D-822A-A554D4978B93}" dt="2023-09-19T14:00:39.789" v="1879"/>
          <ac:cxnSpMkLst>
            <pc:docMk/>
            <pc:sldMk cId="3939600301" sldId="386"/>
            <ac:cxnSpMk id="1063" creationId="{14D65BDA-968C-40CE-BE32-66A969CDC020}"/>
          </ac:cxnSpMkLst>
        </pc:cxnChg>
        <pc:cxnChg chg="mod">
          <ac:chgData name="Li Boxi" userId="8268128b7b4c549d" providerId="LiveId" clId="{22212334-0586-4D8D-822A-A554D4978B93}" dt="2023-09-19T14:00:39.789" v="1879"/>
          <ac:cxnSpMkLst>
            <pc:docMk/>
            <pc:sldMk cId="3939600301" sldId="386"/>
            <ac:cxnSpMk id="1068" creationId="{FC103336-6DE4-7994-478A-656D2503E859}"/>
          </ac:cxnSpMkLst>
        </pc:cxnChg>
        <pc:cxnChg chg="mod">
          <ac:chgData name="Li Boxi" userId="8268128b7b4c549d" providerId="LiveId" clId="{22212334-0586-4D8D-822A-A554D4978B93}" dt="2023-09-19T14:00:39.789" v="1879"/>
          <ac:cxnSpMkLst>
            <pc:docMk/>
            <pc:sldMk cId="3939600301" sldId="386"/>
            <ac:cxnSpMk id="1070" creationId="{B231CAC8-80C2-4E4E-467D-E9DBE4C5CAF1}"/>
          </ac:cxnSpMkLst>
        </pc:cxnChg>
        <pc:cxnChg chg="mod">
          <ac:chgData name="Li Boxi" userId="8268128b7b4c549d" providerId="LiveId" clId="{22212334-0586-4D8D-822A-A554D4978B93}" dt="2023-09-19T14:00:39.789" v="1879"/>
          <ac:cxnSpMkLst>
            <pc:docMk/>
            <pc:sldMk cId="3939600301" sldId="386"/>
            <ac:cxnSpMk id="1071" creationId="{340DE3D4-B0FD-03D7-AAE5-8C3203DD134C}"/>
          </ac:cxnSpMkLst>
        </pc:cxnChg>
        <pc:cxnChg chg="mod">
          <ac:chgData name="Li Boxi" userId="8268128b7b4c549d" providerId="LiveId" clId="{22212334-0586-4D8D-822A-A554D4978B93}" dt="2023-09-19T14:00:39.789" v="1879"/>
          <ac:cxnSpMkLst>
            <pc:docMk/>
            <pc:sldMk cId="3939600301" sldId="386"/>
            <ac:cxnSpMk id="1072" creationId="{9D22D4BE-426B-A478-50BA-373F2105222B}"/>
          </ac:cxnSpMkLst>
        </pc:cxnChg>
        <pc:cxnChg chg="add mod">
          <ac:chgData name="Li Boxi" userId="8268128b7b4c549d" providerId="LiveId" clId="{22212334-0586-4D8D-822A-A554D4978B93}" dt="2023-09-19T14:29:07.788" v="1948" actId="164"/>
          <ac:cxnSpMkLst>
            <pc:docMk/>
            <pc:sldMk cId="3939600301" sldId="386"/>
            <ac:cxnSpMk id="1075" creationId="{A7A9B3C7-4607-2B7E-8CA5-077A4BFD2532}"/>
          </ac:cxnSpMkLst>
        </pc:cxnChg>
        <pc:cxnChg chg="add mod">
          <ac:chgData name="Li Boxi" userId="8268128b7b4c549d" providerId="LiveId" clId="{22212334-0586-4D8D-822A-A554D4978B93}" dt="2023-09-19T14:29:07.788" v="1948" actId="164"/>
          <ac:cxnSpMkLst>
            <pc:docMk/>
            <pc:sldMk cId="3939600301" sldId="386"/>
            <ac:cxnSpMk id="1076" creationId="{82980F1B-5D08-C35B-C3CE-B65224527A4E}"/>
          </ac:cxnSpMkLst>
        </pc:cxnChg>
        <pc:cxnChg chg="add mod">
          <ac:chgData name="Li Boxi" userId="8268128b7b4c549d" providerId="LiveId" clId="{22212334-0586-4D8D-822A-A554D4978B93}" dt="2023-09-19T14:29:07.788" v="1948" actId="164"/>
          <ac:cxnSpMkLst>
            <pc:docMk/>
            <pc:sldMk cId="3939600301" sldId="386"/>
            <ac:cxnSpMk id="1077" creationId="{ADA8621C-C65B-1B52-2881-0CE5FFE0415F}"/>
          </ac:cxnSpMkLst>
        </pc:cxnChg>
        <pc:cxnChg chg="add mod">
          <ac:chgData name="Li Boxi" userId="8268128b7b4c549d" providerId="LiveId" clId="{22212334-0586-4D8D-822A-A554D4978B93}" dt="2023-09-19T14:29:07.788" v="1948" actId="164"/>
          <ac:cxnSpMkLst>
            <pc:docMk/>
            <pc:sldMk cId="3939600301" sldId="386"/>
            <ac:cxnSpMk id="1078" creationId="{AD48327C-F5D3-4C6A-FB18-2B13E121C4ED}"/>
          </ac:cxnSpMkLst>
        </pc:cxnChg>
      </pc:sldChg>
      <pc:sldChg chg="modSp add del mod ord">
        <pc:chgData name="Li Boxi" userId="8268128b7b4c549d" providerId="LiveId" clId="{22212334-0586-4D8D-822A-A554D4978B93}" dt="2023-09-19T11:37:40.610" v="1741" actId="47"/>
        <pc:sldMkLst>
          <pc:docMk/>
          <pc:sldMk cId="805427372" sldId="387"/>
        </pc:sldMkLst>
        <pc:spChg chg="mod">
          <ac:chgData name="Li Boxi" userId="8268128b7b4c549d" providerId="LiveId" clId="{22212334-0586-4D8D-822A-A554D4978B93}" dt="2023-09-16T17:09:07.477" v="245" actId="20577"/>
          <ac:spMkLst>
            <pc:docMk/>
            <pc:sldMk cId="805427372" sldId="387"/>
            <ac:spMk id="5" creationId="{96F3D1B8-E847-46F6-8516-997777CB6F07}"/>
          </ac:spMkLst>
        </pc:spChg>
      </pc:sldChg>
      <pc:sldChg chg="modSp new del mod">
        <pc:chgData name="Li Boxi" userId="8268128b7b4c549d" providerId="LiveId" clId="{22212334-0586-4D8D-822A-A554D4978B93}" dt="2023-09-19T11:36:53.026" v="1740" actId="47"/>
        <pc:sldMkLst>
          <pc:docMk/>
          <pc:sldMk cId="3602805313" sldId="388"/>
        </pc:sldMkLst>
        <pc:spChg chg="mod">
          <ac:chgData name="Li Boxi" userId="8268128b7b4c549d" providerId="LiveId" clId="{22212334-0586-4D8D-822A-A554D4978B93}" dt="2023-09-16T17:13:32.867" v="352" actId="20577"/>
          <ac:spMkLst>
            <pc:docMk/>
            <pc:sldMk cId="3602805313" sldId="388"/>
            <ac:spMk id="2" creationId="{48A9035E-519A-9053-B97E-BED5242E54F7}"/>
          </ac:spMkLst>
        </pc:spChg>
      </pc:sldChg>
      <pc:sldChg chg="modSp new del mod">
        <pc:chgData name="Li Boxi" userId="8268128b7b4c549d" providerId="LiveId" clId="{22212334-0586-4D8D-822A-A554D4978B93}" dt="2023-09-19T11:36:25.350" v="1721" actId="47"/>
        <pc:sldMkLst>
          <pc:docMk/>
          <pc:sldMk cId="3477948952" sldId="389"/>
        </pc:sldMkLst>
        <pc:spChg chg="mod">
          <ac:chgData name="Li Boxi" userId="8268128b7b4c549d" providerId="LiveId" clId="{22212334-0586-4D8D-822A-A554D4978B93}" dt="2023-09-16T17:12:04.996" v="340" actId="20577"/>
          <ac:spMkLst>
            <pc:docMk/>
            <pc:sldMk cId="3477948952" sldId="389"/>
            <ac:spMk id="2" creationId="{359F4D5E-B8C7-E832-56FE-27CBDC27BBE0}"/>
          </ac:spMkLst>
        </pc:spChg>
      </pc:sldChg>
      <pc:sldChg chg="addSp delSp modSp new mod">
        <pc:chgData name="Li Boxi" userId="8268128b7b4c549d" providerId="LiveId" clId="{22212334-0586-4D8D-822A-A554D4978B93}" dt="2023-09-19T14:30:38.573" v="1950" actId="1582"/>
        <pc:sldMkLst>
          <pc:docMk/>
          <pc:sldMk cId="2011280647" sldId="390"/>
        </pc:sldMkLst>
        <pc:spChg chg="mod">
          <ac:chgData name="Li Boxi" userId="8268128b7b4c549d" providerId="LiveId" clId="{22212334-0586-4D8D-822A-A554D4978B93}" dt="2023-09-19T14:02:45.229" v="1944" actId="20577"/>
          <ac:spMkLst>
            <pc:docMk/>
            <pc:sldMk cId="2011280647" sldId="390"/>
            <ac:spMk id="2" creationId="{E3800EAE-9FF8-7DFB-B4EF-BC0F012F9E59}"/>
          </ac:spMkLst>
        </pc:spChg>
        <pc:spChg chg="del">
          <ac:chgData name="Li Boxi" userId="8268128b7b4c549d" providerId="LiveId" clId="{22212334-0586-4D8D-822A-A554D4978B93}" dt="2023-09-19T11:30:49.184" v="1549" actId="22"/>
          <ac:spMkLst>
            <pc:docMk/>
            <pc:sldMk cId="2011280647" sldId="390"/>
            <ac:spMk id="3" creationId="{0B7DDD75-4E1D-69F0-90EC-01081C69980F}"/>
          </ac:spMkLst>
        </pc:spChg>
        <pc:spChg chg="add mod">
          <ac:chgData name="Li Boxi" userId="8268128b7b4c549d" providerId="LiveId" clId="{22212334-0586-4D8D-822A-A554D4978B93}" dt="2023-09-19T14:30:38.573" v="1950" actId="1582"/>
          <ac:spMkLst>
            <pc:docMk/>
            <pc:sldMk cId="2011280647" sldId="390"/>
            <ac:spMk id="8" creationId="{C7F0E910-826C-5262-5BC5-4ED62B7B239C}"/>
          </ac:spMkLst>
        </pc:spChg>
        <pc:spChg chg="add mod">
          <ac:chgData name="Li Boxi" userId="8268128b7b4c549d" providerId="LiveId" clId="{22212334-0586-4D8D-822A-A554D4978B93}" dt="2023-09-19T11:34:59.030" v="1651" actId="14100"/>
          <ac:spMkLst>
            <pc:docMk/>
            <pc:sldMk cId="2011280647" sldId="390"/>
            <ac:spMk id="11" creationId="{8BAC550A-1E43-526A-7BC6-41C6C54FAD7D}"/>
          </ac:spMkLst>
        </pc:spChg>
        <pc:picChg chg="add mod ord modCrop">
          <ac:chgData name="Li Boxi" userId="8268128b7b4c549d" providerId="LiveId" clId="{22212334-0586-4D8D-822A-A554D4978B93}" dt="2023-09-19T11:33:29.066" v="1618" actId="1076"/>
          <ac:picMkLst>
            <pc:docMk/>
            <pc:sldMk cId="2011280647" sldId="390"/>
            <ac:picMk id="6" creationId="{8D408DF8-C087-639A-1776-382C2F1B7A22}"/>
          </ac:picMkLst>
        </pc:picChg>
        <pc:picChg chg="add mod modCrop">
          <ac:chgData name="Li Boxi" userId="8268128b7b4c549d" providerId="LiveId" clId="{22212334-0586-4D8D-822A-A554D4978B93}" dt="2023-09-19T11:34:52.041" v="1649" actId="1076"/>
          <ac:picMkLst>
            <pc:docMk/>
            <pc:sldMk cId="2011280647" sldId="390"/>
            <ac:picMk id="7" creationId="{B7ECDFBE-4BCC-4AD9-8F9E-2A210A76FED3}"/>
          </ac:picMkLst>
        </pc:picChg>
        <pc:picChg chg="add del mod">
          <ac:chgData name="Li Boxi" userId="8268128b7b4c549d" providerId="LiveId" clId="{22212334-0586-4D8D-822A-A554D4978B93}" dt="2023-09-19T11:34:25.941" v="1630"/>
          <ac:picMkLst>
            <pc:docMk/>
            <pc:sldMk cId="2011280647" sldId="390"/>
            <ac:picMk id="9" creationId="{07127F11-A45E-5954-A57F-7B1E27BBBA61}"/>
          </ac:picMkLst>
        </pc:picChg>
      </pc:sldChg>
      <pc:sldChg chg="addSp delSp modSp new mod">
        <pc:chgData name="Li Boxi" userId="8268128b7b4c549d" providerId="LiveId" clId="{22212334-0586-4D8D-822A-A554D4978B93}" dt="2023-09-19T14:55:14.258" v="2226" actId="20577"/>
        <pc:sldMkLst>
          <pc:docMk/>
          <pc:sldMk cId="2470043959" sldId="391"/>
        </pc:sldMkLst>
        <pc:spChg chg="mod">
          <ac:chgData name="Li Boxi" userId="8268128b7b4c549d" providerId="LiveId" clId="{22212334-0586-4D8D-822A-A554D4978B93}" dt="2023-09-19T14:31:14.870" v="1963" actId="20577"/>
          <ac:spMkLst>
            <pc:docMk/>
            <pc:sldMk cId="2470043959" sldId="391"/>
            <ac:spMk id="2" creationId="{B4CCD865-CE89-7CDA-88C5-51FB585B794D}"/>
          </ac:spMkLst>
        </pc:spChg>
        <pc:spChg chg="del">
          <ac:chgData name="Li Boxi" userId="8268128b7b4c549d" providerId="LiveId" clId="{22212334-0586-4D8D-822A-A554D4978B93}" dt="2023-09-19T11:40:57.142" v="1772" actId="22"/>
          <ac:spMkLst>
            <pc:docMk/>
            <pc:sldMk cId="2470043959" sldId="391"/>
            <ac:spMk id="3" creationId="{810100A5-7EFB-6560-F4A7-FA788F3248E5}"/>
          </ac:spMkLst>
        </pc:spChg>
        <pc:spChg chg="add del mod">
          <ac:chgData name="Li Boxi" userId="8268128b7b4c549d" providerId="LiveId" clId="{22212334-0586-4D8D-822A-A554D4978B93}" dt="2023-09-19T11:43:13.860" v="1780" actId="478"/>
          <ac:spMkLst>
            <pc:docMk/>
            <pc:sldMk cId="2470043959" sldId="391"/>
            <ac:spMk id="10" creationId="{C60766E6-ED0D-2BF0-557F-F5536A1E6A5F}"/>
          </ac:spMkLst>
        </pc:spChg>
        <pc:spChg chg="add del mod">
          <ac:chgData name="Li Boxi" userId="8268128b7b4c549d" providerId="LiveId" clId="{22212334-0586-4D8D-822A-A554D4978B93}" dt="2023-09-19T14:55:14.258" v="2226" actId="20577"/>
          <ac:spMkLst>
            <pc:docMk/>
            <pc:sldMk cId="2470043959" sldId="391"/>
            <ac:spMk id="15" creationId="{5DA718B0-7CE7-5466-3199-6867F95CAE6B}"/>
          </ac:spMkLst>
        </pc:spChg>
        <pc:spChg chg="add mod">
          <ac:chgData name="Li Boxi" userId="8268128b7b4c549d" providerId="LiveId" clId="{22212334-0586-4D8D-822A-A554D4978B93}" dt="2023-09-19T14:36:37.676" v="2044" actId="164"/>
          <ac:spMkLst>
            <pc:docMk/>
            <pc:sldMk cId="2470043959" sldId="391"/>
            <ac:spMk id="16" creationId="{5E9D9D5C-327B-0E00-9543-43A77485D36C}"/>
          </ac:spMkLst>
        </pc:spChg>
        <pc:spChg chg="add mod">
          <ac:chgData name="Li Boxi" userId="8268128b7b4c549d" providerId="LiveId" clId="{22212334-0586-4D8D-822A-A554D4978B93}" dt="2023-09-19T14:36:37.676" v="2044" actId="164"/>
          <ac:spMkLst>
            <pc:docMk/>
            <pc:sldMk cId="2470043959" sldId="391"/>
            <ac:spMk id="17" creationId="{584E4E73-F3BF-C452-278A-93A25AFEE0A3}"/>
          </ac:spMkLst>
        </pc:spChg>
        <pc:grpChg chg="add mod">
          <ac:chgData name="Li Boxi" userId="8268128b7b4c549d" providerId="LiveId" clId="{22212334-0586-4D8D-822A-A554D4978B93}" dt="2023-09-19T14:36:41.928" v="2045" actId="1076"/>
          <ac:grpSpMkLst>
            <pc:docMk/>
            <pc:sldMk cId="2470043959" sldId="391"/>
            <ac:grpSpMk id="18" creationId="{3F6EDA94-7F49-5AC8-1545-74CD05BA6F9E}"/>
          </ac:grpSpMkLst>
        </pc:grpChg>
        <pc:picChg chg="add del mod ord">
          <ac:chgData name="Li Boxi" userId="8268128b7b4c549d" providerId="LiveId" clId="{22212334-0586-4D8D-822A-A554D4978B93}" dt="2023-09-19T11:41:40.066" v="1779" actId="478"/>
          <ac:picMkLst>
            <pc:docMk/>
            <pc:sldMk cId="2470043959" sldId="391"/>
            <ac:picMk id="6" creationId="{2092747F-282D-73FD-10D0-65FB48BB4F39}"/>
          </ac:picMkLst>
        </pc:picChg>
        <pc:picChg chg="add mod">
          <ac:chgData name="Li Boxi" userId="8268128b7b4c549d" providerId="LiveId" clId="{22212334-0586-4D8D-822A-A554D4978B93}" dt="2023-09-19T14:36:37.676" v="2044" actId="164"/>
          <ac:picMkLst>
            <pc:docMk/>
            <pc:sldMk cId="2470043959" sldId="391"/>
            <ac:picMk id="8" creationId="{BE47D583-FAE0-F7DF-E6F4-C29ED3A847CA}"/>
          </ac:picMkLst>
        </pc:picChg>
        <pc:picChg chg="add mod">
          <ac:chgData name="Li Boxi" userId="8268128b7b4c549d" providerId="LiveId" clId="{22212334-0586-4D8D-822A-A554D4978B93}" dt="2023-09-19T14:36:30.088" v="2043" actId="1076"/>
          <ac:picMkLst>
            <pc:docMk/>
            <pc:sldMk cId="2470043959" sldId="391"/>
            <ac:picMk id="12" creationId="{76B6C5A2-5885-5AB0-54C3-BA423344DF6D}"/>
          </ac:picMkLst>
        </pc:picChg>
        <pc:picChg chg="add mod">
          <ac:chgData name="Li Boxi" userId="8268128b7b4c549d" providerId="LiveId" clId="{22212334-0586-4D8D-822A-A554D4978B93}" dt="2023-09-19T14:36:25.347" v="2042" actId="1076"/>
          <ac:picMkLst>
            <pc:docMk/>
            <pc:sldMk cId="2470043959" sldId="391"/>
            <ac:picMk id="13" creationId="{87B7E48D-01D9-1433-52E0-5AF18547795D}"/>
          </ac:picMkLst>
        </pc:picChg>
      </pc:sldChg>
      <pc:sldChg chg="addSp delSp modSp new mod">
        <pc:chgData name="Li Boxi" userId="8268128b7b4c549d" providerId="LiveId" clId="{22212334-0586-4D8D-822A-A554D4978B93}" dt="2023-09-19T16:08:55.236" v="2401" actId="207"/>
        <pc:sldMkLst>
          <pc:docMk/>
          <pc:sldMk cId="3517599483" sldId="392"/>
        </pc:sldMkLst>
        <pc:spChg chg="mod">
          <ac:chgData name="Li Boxi" userId="8268128b7b4c549d" providerId="LiveId" clId="{22212334-0586-4D8D-822A-A554D4978B93}" dt="2023-09-19T14:58:51.680" v="2314" actId="20577"/>
          <ac:spMkLst>
            <pc:docMk/>
            <pc:sldMk cId="3517599483" sldId="392"/>
            <ac:spMk id="2" creationId="{5F4B1D2A-9BEE-7B6D-C42F-DF7B94AC3632}"/>
          </ac:spMkLst>
        </pc:spChg>
        <pc:spChg chg="del mod">
          <ac:chgData name="Li Boxi" userId="8268128b7b4c549d" providerId="LiveId" clId="{22212334-0586-4D8D-822A-A554D4978B93}" dt="2023-09-18T18:05:20.171" v="1263" actId="478"/>
          <ac:spMkLst>
            <pc:docMk/>
            <pc:sldMk cId="3517599483" sldId="392"/>
            <ac:spMk id="3" creationId="{3E17DC41-6FA9-046B-5959-CE8BAD04F413}"/>
          </ac:spMkLst>
        </pc:spChg>
        <pc:spChg chg="add mod">
          <ac:chgData name="Li Boxi" userId="8268128b7b4c549d" providerId="LiveId" clId="{22212334-0586-4D8D-822A-A554D4978B93}" dt="2023-09-18T18:11:06.015" v="1398" actId="948"/>
          <ac:spMkLst>
            <pc:docMk/>
            <pc:sldMk cId="3517599483" sldId="392"/>
            <ac:spMk id="6" creationId="{F11EE149-700C-F04A-3B6F-868EA0E81B98}"/>
          </ac:spMkLst>
        </pc:spChg>
        <pc:spChg chg="add mod">
          <ac:chgData name="Li Boxi" userId="8268128b7b4c549d" providerId="LiveId" clId="{22212334-0586-4D8D-822A-A554D4978B93}" dt="2023-09-19T16:08:55.236" v="2401" actId="207"/>
          <ac:spMkLst>
            <pc:docMk/>
            <pc:sldMk cId="3517599483" sldId="392"/>
            <ac:spMk id="7" creationId="{FA12B6BC-7FAA-5425-9E0C-4FDACA7DA5CA}"/>
          </ac:spMkLst>
        </pc:spChg>
        <pc:spChg chg="add mod">
          <ac:chgData name="Li Boxi" userId="8268128b7b4c549d" providerId="LiveId" clId="{22212334-0586-4D8D-822A-A554D4978B93}" dt="2023-09-18T18:12:19.512" v="1408" actId="20577"/>
          <ac:spMkLst>
            <pc:docMk/>
            <pc:sldMk cId="3517599483" sldId="392"/>
            <ac:spMk id="8" creationId="{EA91475C-B5A1-78F8-1145-5C7F4A6B569A}"/>
          </ac:spMkLst>
        </pc:spChg>
        <pc:picChg chg="add mod">
          <ac:chgData name="Li Boxi" userId="8268128b7b4c549d" providerId="LiveId" clId="{22212334-0586-4D8D-822A-A554D4978B93}" dt="2023-09-18T18:13:03.681" v="1411" actId="1076"/>
          <ac:picMkLst>
            <pc:docMk/>
            <pc:sldMk cId="3517599483" sldId="392"/>
            <ac:picMk id="10" creationId="{F7751D60-BBC1-C2F1-7AE7-6529B418A510}"/>
          </ac:picMkLst>
        </pc:picChg>
      </pc:sldChg>
      <pc:sldChg chg="new del">
        <pc:chgData name="Li Boxi" userId="8268128b7b4c549d" providerId="LiveId" clId="{22212334-0586-4D8D-822A-A554D4978B93}" dt="2023-09-19T14:59:26.673" v="2317" actId="47"/>
        <pc:sldMkLst>
          <pc:docMk/>
          <pc:sldMk cId="147079661" sldId="393"/>
        </pc:sldMkLst>
      </pc:sldChg>
      <pc:sldChg chg="add del ord">
        <pc:chgData name="Li Boxi" userId="8268128b7b4c549d" providerId="LiveId" clId="{22212334-0586-4D8D-822A-A554D4978B93}" dt="2023-09-19T15:47:51.305" v="2344" actId="47"/>
        <pc:sldMkLst>
          <pc:docMk/>
          <pc:sldMk cId="2026209173" sldId="394"/>
        </pc:sldMkLst>
      </pc:sldChg>
      <pc:sldChg chg="addSp modSp new mod">
        <pc:chgData name="Li Boxi" userId="8268128b7b4c549d" providerId="LiveId" clId="{22212334-0586-4D8D-822A-A554D4978B93}" dt="2023-09-19T15:50:01.603" v="2395" actId="20577"/>
        <pc:sldMkLst>
          <pc:docMk/>
          <pc:sldMk cId="4067982636" sldId="395"/>
        </pc:sldMkLst>
        <pc:spChg chg="mod">
          <ac:chgData name="Li Boxi" userId="8268128b7b4c549d" providerId="LiveId" clId="{22212334-0586-4D8D-822A-A554D4978B93}" dt="2023-09-19T15:48:08.632" v="2388" actId="20577"/>
          <ac:spMkLst>
            <pc:docMk/>
            <pc:sldMk cId="4067982636" sldId="395"/>
            <ac:spMk id="2" creationId="{DB49AB6A-5C1B-9774-1B1E-D2AD07E7EB6F}"/>
          </ac:spMkLst>
        </pc:spChg>
        <pc:spChg chg="add mod">
          <ac:chgData name="Li Boxi" userId="8268128b7b4c549d" providerId="LiveId" clId="{22212334-0586-4D8D-822A-A554D4978B93}" dt="2023-09-19T15:47:31.338" v="2339"/>
          <ac:spMkLst>
            <pc:docMk/>
            <pc:sldMk cId="4067982636" sldId="395"/>
            <ac:spMk id="5" creationId="{61A17BD7-BC2A-EBEC-7DB2-F60070D8E9B9}"/>
          </ac:spMkLst>
        </pc:spChg>
        <pc:spChg chg="add mod">
          <ac:chgData name="Li Boxi" userId="8268128b7b4c549d" providerId="LiveId" clId="{22212334-0586-4D8D-822A-A554D4978B93}" dt="2023-09-19T15:47:31.338" v="2339"/>
          <ac:spMkLst>
            <pc:docMk/>
            <pc:sldMk cId="4067982636" sldId="395"/>
            <ac:spMk id="6" creationId="{C514FC39-0148-745B-6328-E4F193A7E3D6}"/>
          </ac:spMkLst>
        </pc:spChg>
        <pc:spChg chg="add mod">
          <ac:chgData name="Li Boxi" userId="8268128b7b4c549d" providerId="LiveId" clId="{22212334-0586-4D8D-822A-A554D4978B93}" dt="2023-09-19T15:47:31.338" v="2339"/>
          <ac:spMkLst>
            <pc:docMk/>
            <pc:sldMk cId="4067982636" sldId="395"/>
            <ac:spMk id="7" creationId="{6766952E-DF36-AFA6-F1E8-0B520EAE5B5D}"/>
          </ac:spMkLst>
        </pc:spChg>
        <pc:spChg chg="add mod">
          <ac:chgData name="Li Boxi" userId="8268128b7b4c549d" providerId="LiveId" clId="{22212334-0586-4D8D-822A-A554D4978B93}" dt="2023-09-19T15:47:31.338" v="2339"/>
          <ac:spMkLst>
            <pc:docMk/>
            <pc:sldMk cId="4067982636" sldId="395"/>
            <ac:spMk id="8" creationId="{F5C6BDC5-F290-CBA2-97BD-2615D25D59B1}"/>
          </ac:spMkLst>
        </pc:spChg>
        <pc:spChg chg="add mod">
          <ac:chgData name="Li Boxi" userId="8268128b7b4c549d" providerId="LiveId" clId="{22212334-0586-4D8D-822A-A554D4978B93}" dt="2023-09-19T15:50:01.603" v="2395" actId="20577"/>
          <ac:spMkLst>
            <pc:docMk/>
            <pc:sldMk cId="4067982636" sldId="395"/>
            <ac:spMk id="9" creationId="{8B016255-F868-ECEB-C969-C0A0C4DF17B2}"/>
          </ac:spMkLst>
        </pc:spChg>
        <pc:spChg chg="add mod">
          <ac:chgData name="Li Boxi" userId="8268128b7b4c549d" providerId="LiveId" clId="{22212334-0586-4D8D-822A-A554D4978B93}" dt="2023-09-19T15:47:31.338" v="2339"/>
          <ac:spMkLst>
            <pc:docMk/>
            <pc:sldMk cId="4067982636" sldId="395"/>
            <ac:spMk id="10" creationId="{6AACD188-C441-5D84-A113-1FF5C0C08030}"/>
          </ac:spMkLst>
        </pc:spChg>
        <pc:spChg chg="add mod">
          <ac:chgData name="Li Boxi" userId="8268128b7b4c549d" providerId="LiveId" clId="{22212334-0586-4D8D-822A-A554D4978B93}" dt="2023-09-19T15:47:31.338" v="2339"/>
          <ac:spMkLst>
            <pc:docMk/>
            <pc:sldMk cId="4067982636" sldId="395"/>
            <ac:spMk id="11" creationId="{56B94BAA-204D-63F6-9274-C92A671E3BFF}"/>
          </ac:spMkLst>
        </pc:spChg>
        <pc:spChg chg="add mod">
          <ac:chgData name="Li Boxi" userId="8268128b7b4c549d" providerId="LiveId" clId="{22212334-0586-4D8D-822A-A554D4978B93}" dt="2023-09-19T15:47:31.338" v="2339"/>
          <ac:spMkLst>
            <pc:docMk/>
            <pc:sldMk cId="4067982636" sldId="395"/>
            <ac:spMk id="12" creationId="{C596A592-F909-F890-936A-6E42648A4343}"/>
          </ac:spMkLst>
        </pc:spChg>
        <pc:spChg chg="add mod">
          <ac:chgData name="Li Boxi" userId="8268128b7b4c549d" providerId="LiveId" clId="{22212334-0586-4D8D-822A-A554D4978B93}" dt="2023-09-19T15:47:31.338" v="2339"/>
          <ac:spMkLst>
            <pc:docMk/>
            <pc:sldMk cId="4067982636" sldId="395"/>
            <ac:spMk id="13" creationId="{CBC8A566-00D6-14C7-1332-F8F51D5FA38B}"/>
          </ac:spMkLst>
        </pc:spChg>
        <pc:spChg chg="add mod">
          <ac:chgData name="Li Boxi" userId="8268128b7b4c549d" providerId="LiveId" clId="{22212334-0586-4D8D-822A-A554D4978B93}" dt="2023-09-19T15:47:31.338" v="2339"/>
          <ac:spMkLst>
            <pc:docMk/>
            <pc:sldMk cId="4067982636" sldId="395"/>
            <ac:spMk id="14" creationId="{91F0FF28-5923-9005-2AFF-078897EA1D0F}"/>
          </ac:spMkLst>
        </pc:spChg>
        <pc:spChg chg="add mod">
          <ac:chgData name="Li Boxi" userId="8268128b7b4c549d" providerId="LiveId" clId="{22212334-0586-4D8D-822A-A554D4978B93}" dt="2023-09-19T15:47:31.338" v="2339"/>
          <ac:spMkLst>
            <pc:docMk/>
            <pc:sldMk cId="4067982636" sldId="395"/>
            <ac:spMk id="15" creationId="{22B93541-1D5F-67A4-BBB9-606D5497D212}"/>
          </ac:spMkLst>
        </pc:spChg>
        <pc:spChg chg="add mod">
          <ac:chgData name="Li Boxi" userId="8268128b7b4c549d" providerId="LiveId" clId="{22212334-0586-4D8D-822A-A554D4978B93}" dt="2023-09-19T15:47:31.338" v="2339"/>
          <ac:spMkLst>
            <pc:docMk/>
            <pc:sldMk cId="4067982636" sldId="395"/>
            <ac:spMk id="16" creationId="{A874A627-3BBF-89D7-1917-B967BFB4B8CE}"/>
          </ac:spMkLst>
        </pc:spChg>
        <pc:spChg chg="add mod">
          <ac:chgData name="Li Boxi" userId="8268128b7b4c549d" providerId="LiveId" clId="{22212334-0586-4D8D-822A-A554D4978B93}" dt="2023-09-19T15:47:31.338" v="2339"/>
          <ac:spMkLst>
            <pc:docMk/>
            <pc:sldMk cId="4067982636" sldId="395"/>
            <ac:spMk id="17" creationId="{EC24BFEA-007A-E507-8B6F-187EF9A7FE88}"/>
          </ac:spMkLst>
        </pc:spChg>
        <pc:spChg chg="add mod">
          <ac:chgData name="Li Boxi" userId="8268128b7b4c549d" providerId="LiveId" clId="{22212334-0586-4D8D-822A-A554D4978B93}" dt="2023-09-19T15:47:31.338" v="2339"/>
          <ac:spMkLst>
            <pc:docMk/>
            <pc:sldMk cId="4067982636" sldId="395"/>
            <ac:spMk id="18" creationId="{F88B8FCE-F3FC-DD66-4852-3840821A6B1B}"/>
          </ac:spMkLst>
        </pc:spChg>
        <pc:spChg chg="add mod">
          <ac:chgData name="Li Boxi" userId="8268128b7b4c549d" providerId="LiveId" clId="{22212334-0586-4D8D-822A-A554D4978B93}" dt="2023-09-19T15:47:31.338" v="2339"/>
          <ac:spMkLst>
            <pc:docMk/>
            <pc:sldMk cId="4067982636" sldId="395"/>
            <ac:spMk id="19" creationId="{8D252070-14C7-2E35-4A10-46B7D15E05C8}"/>
          </ac:spMkLst>
        </pc:spChg>
        <pc:spChg chg="add mod">
          <ac:chgData name="Li Boxi" userId="8268128b7b4c549d" providerId="LiveId" clId="{22212334-0586-4D8D-822A-A554D4978B93}" dt="2023-09-19T15:47:31.338" v="2339"/>
          <ac:spMkLst>
            <pc:docMk/>
            <pc:sldMk cId="4067982636" sldId="395"/>
            <ac:spMk id="20" creationId="{82A01F79-4400-1B6E-F5B4-FAB2999889AF}"/>
          </ac:spMkLst>
        </pc:spChg>
        <pc:spChg chg="add mod">
          <ac:chgData name="Li Boxi" userId="8268128b7b4c549d" providerId="LiveId" clId="{22212334-0586-4D8D-822A-A554D4978B93}" dt="2023-09-19T15:47:31.338" v="2339"/>
          <ac:spMkLst>
            <pc:docMk/>
            <pc:sldMk cId="4067982636" sldId="395"/>
            <ac:spMk id="21" creationId="{D8271018-5A5D-9609-3A93-190E4C70C58E}"/>
          </ac:spMkLst>
        </pc:spChg>
        <pc:spChg chg="add mod">
          <ac:chgData name="Li Boxi" userId="8268128b7b4c549d" providerId="LiveId" clId="{22212334-0586-4D8D-822A-A554D4978B93}" dt="2023-09-19T15:47:31.338" v="2339"/>
          <ac:spMkLst>
            <pc:docMk/>
            <pc:sldMk cId="4067982636" sldId="395"/>
            <ac:spMk id="22" creationId="{64D5D7A3-EBF0-A9C0-11AD-E07FB58F4943}"/>
          </ac:spMkLst>
        </pc:spChg>
        <pc:spChg chg="add mod">
          <ac:chgData name="Li Boxi" userId="8268128b7b4c549d" providerId="LiveId" clId="{22212334-0586-4D8D-822A-A554D4978B93}" dt="2023-09-19T15:47:31.338" v="2339"/>
          <ac:spMkLst>
            <pc:docMk/>
            <pc:sldMk cId="4067982636" sldId="395"/>
            <ac:spMk id="23" creationId="{9111EE23-D345-E26A-03E0-E72E1B4DEC52}"/>
          </ac:spMkLst>
        </pc:spChg>
      </pc:sldChg>
      <pc:sldMasterChg chg="modSldLayout">
        <pc:chgData name="Li Boxi" userId="8268128b7b4c549d" providerId="LiveId" clId="{22212334-0586-4D8D-822A-A554D4978B93}" dt="2023-09-19T15:07:35.065" v="2334" actId="20577"/>
        <pc:sldMasterMkLst>
          <pc:docMk/>
          <pc:sldMasterMk cId="2599250081" sldId="2147483648"/>
        </pc:sldMasterMkLst>
        <pc:sldLayoutChg chg="modSp mod">
          <pc:chgData name="Li Boxi" userId="8268128b7b4c549d" providerId="LiveId" clId="{22212334-0586-4D8D-822A-A554D4978B93}" dt="2023-09-19T15:07:35.065" v="2334" actId="20577"/>
          <pc:sldLayoutMkLst>
            <pc:docMk/>
            <pc:sldMasterMk cId="2599250081" sldId="2147483648"/>
            <pc:sldLayoutMk cId="4146396895" sldId="2147483660"/>
          </pc:sldLayoutMkLst>
          <pc:spChg chg="mod">
            <ac:chgData name="Li Boxi" userId="8268128b7b4c549d" providerId="LiveId" clId="{22212334-0586-4D8D-822A-A554D4978B93}" dt="2023-09-19T15:07:35.065" v="2334" actId="20577"/>
            <ac:spMkLst>
              <pc:docMk/>
              <pc:sldMasterMk cId="2599250081" sldId="2147483648"/>
              <pc:sldLayoutMk cId="4146396895" sldId="2147483660"/>
              <ac:spMk id="10" creationId="{E539B9F6-76B2-40CB-8B40-C09882603DC1}"/>
            </ac:spMkLst>
          </pc:spChg>
        </pc:sldLayoutChg>
      </pc:sldMasterChg>
    </pc:docChg>
  </pc:docChgLst>
  <pc:docChgLst>
    <pc:chgData name="Li Boxi" userId="8268128b7b4c549d" providerId="LiveId" clId="{9D20E668-61EF-42CE-958E-DA5CAF5D45EE}"/>
    <pc:docChg chg="undo custSel addSld delSld modSld sldOrd modMainMaster">
      <pc:chgData name="Li Boxi" userId="8268128b7b4c549d" providerId="LiveId" clId="{9D20E668-61EF-42CE-958E-DA5CAF5D45EE}" dt="2022-04-07T14:05:23.595" v="574" actId="1038"/>
      <pc:docMkLst>
        <pc:docMk/>
      </pc:docMkLst>
      <pc:sldChg chg="addSp delSp modSp mod">
        <pc:chgData name="Li Boxi" userId="8268128b7b4c549d" providerId="LiveId" clId="{9D20E668-61EF-42CE-958E-DA5CAF5D45EE}" dt="2022-04-05T07:54:57.289" v="385" actId="1076"/>
        <pc:sldMkLst>
          <pc:docMk/>
          <pc:sldMk cId="3920912345" sldId="256"/>
        </pc:sldMkLst>
        <pc:spChg chg="mod">
          <ac:chgData name="Li Boxi" userId="8268128b7b4c549d" providerId="LiveId" clId="{9D20E668-61EF-42CE-958E-DA5CAF5D45EE}" dt="2022-04-05T07:54:57.289" v="385" actId="1076"/>
          <ac:spMkLst>
            <pc:docMk/>
            <pc:sldMk cId="3920912345" sldId="256"/>
            <ac:spMk id="2" creationId="{85C8285D-C38D-405F-9A68-7CB68D966150}"/>
          </ac:spMkLst>
        </pc:spChg>
        <pc:spChg chg="mod">
          <ac:chgData name="Li Boxi" userId="8268128b7b4c549d" providerId="LiveId" clId="{9D20E668-61EF-42CE-958E-DA5CAF5D45EE}" dt="2022-04-03T16:30:04.593" v="6" actId="20577"/>
          <ac:spMkLst>
            <pc:docMk/>
            <pc:sldMk cId="3920912345" sldId="256"/>
            <ac:spMk id="3" creationId="{52E5DB42-246E-4CD6-B5CC-A3F5990DAEC1}"/>
          </ac:spMkLst>
        </pc:spChg>
        <pc:spChg chg="mod">
          <ac:chgData name="Li Boxi" userId="8268128b7b4c549d" providerId="LiveId" clId="{9D20E668-61EF-42CE-958E-DA5CAF5D45EE}" dt="2022-04-05T07:33:44.175" v="362" actId="1076"/>
          <ac:spMkLst>
            <pc:docMk/>
            <pc:sldMk cId="3920912345" sldId="256"/>
            <ac:spMk id="6" creationId="{30454928-2CB6-4BD5-B982-95F0F7B9DE50}"/>
          </ac:spMkLst>
        </pc:spChg>
        <pc:spChg chg="mod">
          <ac:chgData name="Li Boxi" userId="8268128b7b4c549d" providerId="LiveId" clId="{9D20E668-61EF-42CE-958E-DA5CAF5D45EE}" dt="2022-04-05T07:29:34.176" v="361" actId="768"/>
          <ac:spMkLst>
            <pc:docMk/>
            <pc:sldMk cId="3920912345" sldId="256"/>
            <ac:spMk id="12" creationId="{3EC8A159-0597-41BB-BD3A-2405145FCA50}"/>
          </ac:spMkLst>
        </pc:spChg>
        <pc:spChg chg="add del">
          <ac:chgData name="Li Boxi" userId="8268128b7b4c549d" providerId="LiveId" clId="{9D20E668-61EF-42CE-958E-DA5CAF5D45EE}" dt="2022-04-03T16:31:32.438" v="11"/>
          <ac:spMkLst>
            <pc:docMk/>
            <pc:sldMk cId="3920912345" sldId="256"/>
            <ac:spMk id="13" creationId="{3C65B119-5B76-4EE2-9FC0-30239445BAD9}"/>
          </ac:spMkLst>
        </pc:spChg>
        <pc:spChg chg="add del mod">
          <ac:chgData name="Li Boxi" userId="8268128b7b4c549d" providerId="LiveId" clId="{9D20E668-61EF-42CE-958E-DA5CAF5D45EE}" dt="2022-04-03T16:31:32.169" v="10"/>
          <ac:spMkLst>
            <pc:docMk/>
            <pc:sldMk cId="3920912345" sldId="256"/>
            <ac:spMk id="14" creationId="{2B4AB984-012B-48D0-8D59-359F11E27A1D}"/>
          </ac:spMkLst>
        </pc:spChg>
        <pc:spChg chg="add del mod">
          <ac:chgData name="Li Boxi" userId="8268128b7b4c549d" providerId="LiveId" clId="{9D20E668-61EF-42CE-958E-DA5CAF5D45EE}" dt="2022-04-03T16:31:42.327" v="14" actId="478"/>
          <ac:spMkLst>
            <pc:docMk/>
            <pc:sldMk cId="3920912345" sldId="256"/>
            <ac:spMk id="15" creationId="{F507CAC6-1628-4162-B818-701FE8C3F619}"/>
          </ac:spMkLst>
        </pc:spChg>
        <pc:spChg chg="add mod">
          <ac:chgData name="Li Boxi" userId="8268128b7b4c549d" providerId="LiveId" clId="{9D20E668-61EF-42CE-958E-DA5CAF5D45EE}" dt="2022-04-03T16:32:57.783" v="48" actId="1076"/>
          <ac:spMkLst>
            <pc:docMk/>
            <pc:sldMk cId="3920912345" sldId="256"/>
            <ac:spMk id="16" creationId="{8A2C838E-192D-45B7-ACD2-3EE4408A6B72}"/>
          </ac:spMkLst>
        </pc:spChg>
        <pc:picChg chg="mod">
          <ac:chgData name="Li Boxi" userId="8268128b7b4c549d" providerId="LiveId" clId="{9D20E668-61EF-42CE-958E-DA5CAF5D45EE}" dt="2022-04-03T16:32:25.639" v="19" actId="1076"/>
          <ac:picMkLst>
            <pc:docMk/>
            <pc:sldMk cId="3920912345" sldId="256"/>
            <ac:picMk id="5" creationId="{A9EB6CD5-1350-4EAC-9C35-502892C1B316}"/>
          </ac:picMkLst>
        </pc:picChg>
        <pc:picChg chg="mod">
          <ac:chgData name="Li Boxi" userId="8268128b7b4c549d" providerId="LiveId" clId="{9D20E668-61EF-42CE-958E-DA5CAF5D45EE}" dt="2022-04-03T16:32:25.639" v="19" actId="1076"/>
          <ac:picMkLst>
            <pc:docMk/>
            <pc:sldMk cId="3920912345" sldId="256"/>
            <ac:picMk id="7" creationId="{2AD04C65-CD2B-40C3-8545-0CE73FB9FA7F}"/>
          </ac:picMkLst>
        </pc:picChg>
        <pc:picChg chg="mod">
          <ac:chgData name="Li Boxi" userId="8268128b7b4c549d" providerId="LiveId" clId="{9D20E668-61EF-42CE-958E-DA5CAF5D45EE}" dt="2022-04-03T16:32:25.639" v="19" actId="1076"/>
          <ac:picMkLst>
            <pc:docMk/>
            <pc:sldMk cId="3920912345" sldId="256"/>
            <ac:picMk id="11" creationId="{40AE434A-62CC-483E-8DB8-BFEDE86052EA}"/>
          </ac:picMkLst>
        </pc:picChg>
        <pc:picChg chg="add del mod">
          <ac:chgData name="Li Boxi" userId="8268128b7b4c549d" providerId="LiveId" clId="{9D20E668-61EF-42CE-958E-DA5CAF5D45EE}" dt="2022-04-03T16:32:29.161" v="22"/>
          <ac:picMkLst>
            <pc:docMk/>
            <pc:sldMk cId="3920912345" sldId="256"/>
            <ac:picMk id="18" creationId="{093F3FB8-7AB1-49AB-94CA-840D3D2653F6}"/>
          </ac:picMkLst>
        </pc:picChg>
        <pc:picChg chg="mod">
          <ac:chgData name="Li Boxi" userId="8268128b7b4c549d" providerId="LiveId" clId="{9D20E668-61EF-42CE-958E-DA5CAF5D45EE}" dt="2022-04-03T16:32:25.639" v="19" actId="1076"/>
          <ac:picMkLst>
            <pc:docMk/>
            <pc:sldMk cId="3920912345" sldId="256"/>
            <ac:picMk id="1026" creationId="{748FD074-474F-4F17-A6CD-01ACDB87CFEC}"/>
          </ac:picMkLst>
        </pc:picChg>
        <pc:picChg chg="add mod">
          <ac:chgData name="Li Boxi" userId="8268128b7b4c549d" providerId="LiveId" clId="{9D20E668-61EF-42CE-958E-DA5CAF5D45EE}" dt="2022-04-03T16:32:57.783" v="48" actId="1076"/>
          <ac:picMkLst>
            <pc:docMk/>
            <pc:sldMk cId="3920912345" sldId="256"/>
            <ac:picMk id="1032" creationId="{827D1954-FBDD-4D0A-BAD2-489440EC25A5}"/>
          </ac:picMkLst>
        </pc:picChg>
      </pc:sldChg>
      <pc:sldChg chg="ord">
        <pc:chgData name="Li Boxi" userId="8268128b7b4c549d" providerId="LiveId" clId="{9D20E668-61EF-42CE-958E-DA5CAF5D45EE}" dt="2022-04-05T07:50:51.651" v="380"/>
        <pc:sldMkLst>
          <pc:docMk/>
          <pc:sldMk cId="679466957" sldId="320"/>
        </pc:sldMkLst>
      </pc:sldChg>
      <pc:sldChg chg="delSp mod">
        <pc:chgData name="Li Boxi" userId="8268128b7b4c549d" providerId="LiveId" clId="{9D20E668-61EF-42CE-958E-DA5CAF5D45EE}" dt="2022-04-07T14:04:06.436" v="552" actId="478"/>
        <pc:sldMkLst>
          <pc:docMk/>
          <pc:sldMk cId="1741290582" sldId="334"/>
        </pc:sldMkLst>
        <pc:spChg chg="del">
          <ac:chgData name="Li Boxi" userId="8268128b7b4c549d" providerId="LiveId" clId="{9D20E668-61EF-42CE-958E-DA5CAF5D45EE}" dt="2022-04-07T14:04:06.436" v="552" actId="478"/>
          <ac:spMkLst>
            <pc:docMk/>
            <pc:sldMk cId="1741290582" sldId="334"/>
            <ac:spMk id="2" creationId="{3484C399-8B89-4B28-952B-127F73D538F3}"/>
          </ac:spMkLst>
        </pc:spChg>
      </pc:sldChg>
      <pc:sldChg chg="ord">
        <pc:chgData name="Li Boxi" userId="8268128b7b4c549d" providerId="LiveId" clId="{9D20E668-61EF-42CE-958E-DA5CAF5D45EE}" dt="2022-04-03T16:50:55.172" v="53"/>
        <pc:sldMkLst>
          <pc:docMk/>
          <pc:sldMk cId="282895289" sldId="335"/>
        </pc:sldMkLst>
      </pc:sldChg>
      <pc:sldChg chg="addSp delSp modSp mod">
        <pc:chgData name="Li Boxi" userId="8268128b7b4c549d" providerId="LiveId" clId="{9D20E668-61EF-42CE-958E-DA5CAF5D45EE}" dt="2022-04-04T08:23:36.624" v="221" actId="1582"/>
        <pc:sldMkLst>
          <pc:docMk/>
          <pc:sldMk cId="2299532580" sldId="336"/>
        </pc:sldMkLst>
        <pc:spChg chg="mod">
          <ac:chgData name="Li Boxi" userId="8268128b7b4c549d" providerId="LiveId" clId="{9D20E668-61EF-42CE-958E-DA5CAF5D45EE}" dt="2022-04-04T08:14:46.035" v="103" actId="165"/>
          <ac:spMkLst>
            <pc:docMk/>
            <pc:sldMk cId="2299532580" sldId="336"/>
            <ac:spMk id="27" creationId="{4661A095-6907-4A89-9680-60DA3B1ADEF8}"/>
          </ac:spMkLst>
        </pc:spChg>
        <pc:spChg chg="mod">
          <ac:chgData name="Li Boxi" userId="8268128b7b4c549d" providerId="LiveId" clId="{9D20E668-61EF-42CE-958E-DA5CAF5D45EE}" dt="2022-04-04T08:14:46.035" v="103" actId="165"/>
          <ac:spMkLst>
            <pc:docMk/>
            <pc:sldMk cId="2299532580" sldId="336"/>
            <ac:spMk id="32" creationId="{A0C49AA3-0230-4960-BF52-A351CBBF596E}"/>
          </ac:spMkLst>
        </pc:spChg>
        <pc:spChg chg="mod">
          <ac:chgData name="Li Boxi" userId="8268128b7b4c549d" providerId="LiveId" clId="{9D20E668-61EF-42CE-958E-DA5CAF5D45EE}" dt="2022-04-04T08:14:46.035" v="103" actId="165"/>
          <ac:spMkLst>
            <pc:docMk/>
            <pc:sldMk cId="2299532580" sldId="336"/>
            <ac:spMk id="50" creationId="{D28879A5-07FB-4427-9B6E-7DD42809DE6C}"/>
          </ac:spMkLst>
        </pc:spChg>
        <pc:spChg chg="mod topLvl">
          <ac:chgData name="Li Boxi" userId="8268128b7b4c549d" providerId="LiveId" clId="{9D20E668-61EF-42CE-958E-DA5CAF5D45EE}" dt="2022-04-04T08:14:46.035" v="103" actId="165"/>
          <ac:spMkLst>
            <pc:docMk/>
            <pc:sldMk cId="2299532580" sldId="336"/>
            <ac:spMk id="61" creationId="{B5DB5583-8DC3-4621-961E-4917D119ED7A}"/>
          </ac:spMkLst>
        </pc:spChg>
        <pc:spChg chg="mod topLvl">
          <ac:chgData name="Li Boxi" userId="8268128b7b4c549d" providerId="LiveId" clId="{9D20E668-61EF-42CE-958E-DA5CAF5D45EE}" dt="2022-04-04T08:14:46.035" v="103" actId="165"/>
          <ac:spMkLst>
            <pc:docMk/>
            <pc:sldMk cId="2299532580" sldId="336"/>
            <ac:spMk id="65" creationId="{C149BB58-FAB7-4B61-BBFD-E93C1E4BC6B7}"/>
          </ac:spMkLst>
        </pc:spChg>
        <pc:spChg chg="mod topLvl">
          <ac:chgData name="Li Boxi" userId="8268128b7b4c549d" providerId="LiveId" clId="{9D20E668-61EF-42CE-958E-DA5CAF5D45EE}" dt="2022-04-04T08:14:46.035" v="103" actId="165"/>
          <ac:spMkLst>
            <pc:docMk/>
            <pc:sldMk cId="2299532580" sldId="336"/>
            <ac:spMk id="87" creationId="{9193B33D-4B6F-4471-BC7B-E9C093A9A61A}"/>
          </ac:spMkLst>
        </pc:spChg>
        <pc:spChg chg="mod topLvl">
          <ac:chgData name="Li Boxi" userId="8268128b7b4c549d" providerId="LiveId" clId="{9D20E668-61EF-42CE-958E-DA5CAF5D45EE}" dt="2022-04-04T08:14:46.035" v="103" actId="165"/>
          <ac:spMkLst>
            <pc:docMk/>
            <pc:sldMk cId="2299532580" sldId="336"/>
            <ac:spMk id="88" creationId="{A8B670BD-1BE4-45A5-9D0D-4FEFA8DF9926}"/>
          </ac:spMkLst>
        </pc:spChg>
        <pc:spChg chg="mod">
          <ac:chgData name="Li Boxi" userId="8268128b7b4c549d" providerId="LiveId" clId="{9D20E668-61EF-42CE-958E-DA5CAF5D45EE}" dt="2022-04-04T08:14:46.035" v="103" actId="165"/>
          <ac:spMkLst>
            <pc:docMk/>
            <pc:sldMk cId="2299532580" sldId="336"/>
            <ac:spMk id="96" creationId="{F166AA7F-6FF5-4BC3-8B9D-838ACEBEDC08}"/>
          </ac:spMkLst>
        </pc:spChg>
        <pc:spChg chg="mod">
          <ac:chgData name="Li Boxi" userId="8268128b7b4c549d" providerId="LiveId" clId="{9D20E668-61EF-42CE-958E-DA5CAF5D45EE}" dt="2022-04-04T08:14:46.035" v="103" actId="165"/>
          <ac:spMkLst>
            <pc:docMk/>
            <pc:sldMk cId="2299532580" sldId="336"/>
            <ac:spMk id="97" creationId="{26147599-F4B7-43EC-8C9C-412302D9B157}"/>
          </ac:spMkLst>
        </pc:spChg>
        <pc:spChg chg="mod">
          <ac:chgData name="Li Boxi" userId="8268128b7b4c549d" providerId="LiveId" clId="{9D20E668-61EF-42CE-958E-DA5CAF5D45EE}" dt="2022-04-04T08:14:46.035" v="103" actId="165"/>
          <ac:spMkLst>
            <pc:docMk/>
            <pc:sldMk cId="2299532580" sldId="336"/>
            <ac:spMk id="98" creationId="{DA15FCD8-3ADB-4939-837C-72D7351CE67E}"/>
          </ac:spMkLst>
        </pc:spChg>
        <pc:grpChg chg="add del mod">
          <ac:chgData name="Li Boxi" userId="8268128b7b4c549d" providerId="LiveId" clId="{9D20E668-61EF-42CE-958E-DA5CAF5D45EE}" dt="2022-04-04T08:14:46.035" v="103" actId="165"/>
          <ac:grpSpMkLst>
            <pc:docMk/>
            <pc:sldMk cId="2299532580" sldId="336"/>
            <ac:grpSpMk id="11" creationId="{060D1A30-0C86-4EF5-82ED-9DA1AC58B36A}"/>
          </ac:grpSpMkLst>
        </pc:grpChg>
        <pc:grpChg chg="mod topLvl">
          <ac:chgData name="Li Boxi" userId="8268128b7b4c549d" providerId="LiveId" clId="{9D20E668-61EF-42CE-958E-DA5CAF5D45EE}" dt="2022-04-04T08:14:46.035" v="103" actId="165"/>
          <ac:grpSpMkLst>
            <pc:docMk/>
            <pc:sldMk cId="2299532580" sldId="336"/>
            <ac:grpSpMk id="28" creationId="{8688A54C-CF2B-4CA9-ACF4-FEBC3C3C0FB5}"/>
          </ac:grpSpMkLst>
        </pc:grpChg>
        <pc:grpChg chg="mod">
          <ac:chgData name="Li Boxi" userId="8268128b7b4c549d" providerId="LiveId" clId="{9D20E668-61EF-42CE-958E-DA5CAF5D45EE}" dt="2022-04-04T08:14:46.035" v="103" actId="165"/>
          <ac:grpSpMkLst>
            <pc:docMk/>
            <pc:sldMk cId="2299532580" sldId="336"/>
            <ac:grpSpMk id="48" creationId="{B46E5A25-8DE8-41F0-B545-72AFADCFA1DE}"/>
          </ac:grpSpMkLst>
        </pc:grpChg>
        <pc:grpChg chg="mod">
          <ac:chgData name="Li Boxi" userId="8268128b7b4c549d" providerId="LiveId" clId="{9D20E668-61EF-42CE-958E-DA5CAF5D45EE}" dt="2022-04-04T08:14:46.035" v="103" actId="165"/>
          <ac:grpSpMkLst>
            <pc:docMk/>
            <pc:sldMk cId="2299532580" sldId="336"/>
            <ac:grpSpMk id="79" creationId="{569555D0-FB40-400B-9F9F-C2FF331FD8AA}"/>
          </ac:grpSpMkLst>
        </pc:grpChg>
        <pc:grpChg chg="mod topLvl">
          <ac:chgData name="Li Boxi" userId="8268128b7b4c549d" providerId="LiveId" clId="{9D20E668-61EF-42CE-958E-DA5CAF5D45EE}" dt="2022-04-04T08:14:46.035" v="103" actId="165"/>
          <ac:grpSpMkLst>
            <pc:docMk/>
            <pc:sldMk cId="2299532580" sldId="336"/>
            <ac:grpSpMk id="99" creationId="{F1EC6E17-2E18-4283-8B37-22D1BDA9D58B}"/>
          </ac:grpSpMkLst>
        </pc:grpChg>
        <pc:cxnChg chg="add mod">
          <ac:chgData name="Li Boxi" userId="8268128b7b4c549d" providerId="LiveId" clId="{9D20E668-61EF-42CE-958E-DA5CAF5D45EE}" dt="2022-04-04T08:23:36.624" v="221" actId="1582"/>
          <ac:cxnSpMkLst>
            <pc:docMk/>
            <pc:sldMk cId="2299532580" sldId="336"/>
            <ac:cxnSpMk id="7" creationId="{60FB4D8B-F702-4549-A81C-1E6897F9C321}"/>
          </ac:cxnSpMkLst>
        </pc:cxnChg>
        <pc:cxnChg chg="mod">
          <ac:chgData name="Li Boxi" userId="8268128b7b4c549d" providerId="LiveId" clId="{9D20E668-61EF-42CE-958E-DA5CAF5D45EE}" dt="2022-04-04T08:14:46.035" v="103" actId="165"/>
          <ac:cxnSpMkLst>
            <pc:docMk/>
            <pc:sldMk cId="2299532580" sldId="336"/>
            <ac:cxnSpMk id="34" creationId="{34A9CA2B-6979-4641-91BE-F8A812F4424F}"/>
          </ac:cxnSpMkLst>
        </pc:cxnChg>
        <pc:cxnChg chg="mod">
          <ac:chgData name="Li Boxi" userId="8268128b7b4c549d" providerId="LiveId" clId="{9D20E668-61EF-42CE-958E-DA5CAF5D45EE}" dt="2022-04-04T08:14:46.035" v="103" actId="165"/>
          <ac:cxnSpMkLst>
            <pc:docMk/>
            <pc:sldMk cId="2299532580" sldId="336"/>
            <ac:cxnSpMk id="35" creationId="{A0643238-FF79-4669-ABA2-8C01B08660A6}"/>
          </ac:cxnSpMkLst>
        </pc:cxnChg>
        <pc:cxnChg chg="mod">
          <ac:chgData name="Li Boxi" userId="8268128b7b4c549d" providerId="LiveId" clId="{9D20E668-61EF-42CE-958E-DA5CAF5D45EE}" dt="2022-04-04T08:14:46.035" v="103" actId="165"/>
          <ac:cxnSpMkLst>
            <pc:docMk/>
            <pc:sldMk cId="2299532580" sldId="336"/>
            <ac:cxnSpMk id="39" creationId="{829C5B0C-7FE5-4AEC-8567-E4E0B9C182AF}"/>
          </ac:cxnSpMkLst>
        </pc:cxnChg>
        <pc:cxnChg chg="mod">
          <ac:chgData name="Li Boxi" userId="8268128b7b4c549d" providerId="LiveId" clId="{9D20E668-61EF-42CE-958E-DA5CAF5D45EE}" dt="2022-04-04T08:14:46.035" v="103" actId="165"/>
          <ac:cxnSpMkLst>
            <pc:docMk/>
            <pc:sldMk cId="2299532580" sldId="336"/>
            <ac:cxnSpMk id="43" creationId="{2DA4021E-048D-4564-B13F-A217B05F8E5F}"/>
          </ac:cxnSpMkLst>
        </pc:cxnChg>
        <pc:cxnChg chg="mod">
          <ac:chgData name="Li Boxi" userId="8268128b7b4c549d" providerId="LiveId" clId="{9D20E668-61EF-42CE-958E-DA5CAF5D45EE}" dt="2022-04-04T08:14:46.035" v="103" actId="165"/>
          <ac:cxnSpMkLst>
            <pc:docMk/>
            <pc:sldMk cId="2299532580" sldId="336"/>
            <ac:cxnSpMk id="45" creationId="{2253213D-CD25-4642-82BE-13DD8AB7C47D}"/>
          </ac:cxnSpMkLst>
        </pc:cxnChg>
        <pc:cxnChg chg="mod">
          <ac:chgData name="Li Boxi" userId="8268128b7b4c549d" providerId="LiveId" clId="{9D20E668-61EF-42CE-958E-DA5CAF5D45EE}" dt="2022-04-04T08:14:46.035" v="103" actId="165"/>
          <ac:cxnSpMkLst>
            <pc:docMk/>
            <pc:sldMk cId="2299532580" sldId="336"/>
            <ac:cxnSpMk id="46" creationId="{11A9FE87-53A2-4CC9-A8C9-52009BFE44C4}"/>
          </ac:cxnSpMkLst>
        </pc:cxnChg>
        <pc:cxnChg chg="mod">
          <ac:chgData name="Li Boxi" userId="8268128b7b4c549d" providerId="LiveId" clId="{9D20E668-61EF-42CE-958E-DA5CAF5D45EE}" dt="2022-04-04T08:14:46.035" v="103" actId="165"/>
          <ac:cxnSpMkLst>
            <pc:docMk/>
            <pc:sldMk cId="2299532580" sldId="336"/>
            <ac:cxnSpMk id="47" creationId="{5033EE21-3871-428A-8A0B-E88E01DE5D00}"/>
          </ac:cxnSpMkLst>
        </pc:cxnChg>
        <pc:cxnChg chg="mod">
          <ac:chgData name="Li Boxi" userId="8268128b7b4c549d" providerId="LiveId" clId="{9D20E668-61EF-42CE-958E-DA5CAF5D45EE}" dt="2022-04-04T08:14:46.035" v="103" actId="165"/>
          <ac:cxnSpMkLst>
            <pc:docMk/>
            <pc:sldMk cId="2299532580" sldId="336"/>
            <ac:cxnSpMk id="49" creationId="{EF7CE67F-D511-4147-8EF5-05492019F398}"/>
          </ac:cxnSpMkLst>
        </pc:cxnChg>
        <pc:cxnChg chg="mod">
          <ac:chgData name="Li Boxi" userId="8268128b7b4c549d" providerId="LiveId" clId="{9D20E668-61EF-42CE-958E-DA5CAF5D45EE}" dt="2022-04-04T08:14:46.035" v="103" actId="165"/>
          <ac:cxnSpMkLst>
            <pc:docMk/>
            <pc:sldMk cId="2299532580" sldId="336"/>
            <ac:cxnSpMk id="63" creationId="{F47BE45C-006D-4A2C-97C4-608512B7BB2B}"/>
          </ac:cxnSpMkLst>
        </pc:cxnChg>
      </pc:sldChg>
      <pc:sldChg chg="addSp modSp mod ord">
        <pc:chgData name="Li Boxi" userId="8268128b7b4c549d" providerId="LiveId" clId="{9D20E668-61EF-42CE-958E-DA5CAF5D45EE}" dt="2022-04-05T09:14:00.392" v="413" actId="1076"/>
        <pc:sldMkLst>
          <pc:docMk/>
          <pc:sldMk cId="658266716" sldId="339"/>
        </pc:sldMkLst>
        <pc:spChg chg="mod">
          <ac:chgData name="Li Boxi" userId="8268128b7b4c549d" providerId="LiveId" clId="{9D20E668-61EF-42CE-958E-DA5CAF5D45EE}" dt="2022-04-05T09:14:00.392" v="413" actId="1076"/>
          <ac:spMkLst>
            <pc:docMk/>
            <pc:sldMk cId="658266716" sldId="339"/>
            <ac:spMk id="8" creationId="{FC96669A-CD52-498C-A687-C8BFDC7420BA}"/>
          </ac:spMkLst>
        </pc:spChg>
        <pc:spChg chg="add mod">
          <ac:chgData name="Li Boxi" userId="8268128b7b4c549d" providerId="LiveId" clId="{9D20E668-61EF-42CE-958E-DA5CAF5D45EE}" dt="2022-04-05T07:42:26.029" v="377" actId="1076"/>
          <ac:spMkLst>
            <pc:docMk/>
            <pc:sldMk cId="658266716" sldId="339"/>
            <ac:spMk id="11" creationId="{05679CC8-3907-4D8C-A11E-6D8872B0B574}"/>
          </ac:spMkLst>
        </pc:spChg>
      </pc:sldChg>
      <pc:sldChg chg="ord">
        <pc:chgData name="Li Boxi" userId="8268128b7b4c549d" providerId="LiveId" clId="{9D20E668-61EF-42CE-958E-DA5CAF5D45EE}" dt="2022-04-05T09:00:34.275" v="403"/>
        <pc:sldMkLst>
          <pc:docMk/>
          <pc:sldMk cId="3319872625" sldId="357"/>
        </pc:sldMkLst>
      </pc:sldChg>
      <pc:sldChg chg="delSp mod">
        <pc:chgData name="Li Boxi" userId="8268128b7b4c549d" providerId="LiveId" clId="{9D20E668-61EF-42CE-958E-DA5CAF5D45EE}" dt="2022-04-07T14:04:03.123" v="551" actId="478"/>
        <pc:sldMkLst>
          <pc:docMk/>
          <pc:sldMk cId="1677603780" sldId="359"/>
        </pc:sldMkLst>
        <pc:spChg chg="del">
          <ac:chgData name="Li Boxi" userId="8268128b7b4c549d" providerId="LiveId" clId="{9D20E668-61EF-42CE-958E-DA5CAF5D45EE}" dt="2022-04-07T14:04:03.123" v="551" actId="478"/>
          <ac:spMkLst>
            <pc:docMk/>
            <pc:sldMk cId="1677603780" sldId="359"/>
            <ac:spMk id="2" creationId="{D4EDEA57-4936-4467-AE9A-969628A4F44B}"/>
          </ac:spMkLst>
        </pc:spChg>
      </pc:sldChg>
      <pc:sldChg chg="addSp delSp modSp mod">
        <pc:chgData name="Li Boxi" userId="8268128b7b4c549d" providerId="LiveId" clId="{9D20E668-61EF-42CE-958E-DA5CAF5D45EE}" dt="2022-04-07T13:35:36.969" v="459" actId="1036"/>
        <pc:sldMkLst>
          <pc:docMk/>
          <pc:sldMk cId="4070453387" sldId="360"/>
        </pc:sldMkLst>
        <pc:picChg chg="del">
          <ac:chgData name="Li Boxi" userId="8268128b7b4c549d" providerId="LiveId" clId="{9D20E668-61EF-42CE-958E-DA5CAF5D45EE}" dt="2022-04-07T13:34:29.434" v="456" actId="478"/>
          <ac:picMkLst>
            <pc:docMk/>
            <pc:sldMk cId="4070453387" sldId="360"/>
            <ac:picMk id="6" creationId="{D5F3DD5A-D9DB-4D7A-9388-2C3856987114}"/>
          </ac:picMkLst>
        </pc:picChg>
        <pc:picChg chg="add mod">
          <ac:chgData name="Li Boxi" userId="8268128b7b4c549d" providerId="LiveId" clId="{9D20E668-61EF-42CE-958E-DA5CAF5D45EE}" dt="2022-04-07T13:35:36.969" v="459" actId="1036"/>
          <ac:picMkLst>
            <pc:docMk/>
            <pc:sldMk cId="4070453387" sldId="360"/>
            <ac:picMk id="12" creationId="{B5FA9946-576B-4656-80A5-343A20140C26}"/>
          </ac:picMkLst>
        </pc:picChg>
      </pc:sldChg>
      <pc:sldChg chg="ord">
        <pc:chgData name="Li Boxi" userId="8268128b7b4c549d" providerId="LiveId" clId="{9D20E668-61EF-42CE-958E-DA5CAF5D45EE}" dt="2022-04-05T08:26:48.898" v="399"/>
        <pc:sldMkLst>
          <pc:docMk/>
          <pc:sldMk cId="1085699194" sldId="364"/>
        </pc:sldMkLst>
      </pc:sldChg>
      <pc:sldChg chg="delSp mod">
        <pc:chgData name="Li Boxi" userId="8268128b7b4c549d" providerId="LiveId" clId="{9D20E668-61EF-42CE-958E-DA5CAF5D45EE}" dt="2022-04-07T13:47:03.054" v="460" actId="478"/>
        <pc:sldMkLst>
          <pc:docMk/>
          <pc:sldMk cId="1539669058" sldId="366"/>
        </pc:sldMkLst>
        <pc:spChg chg="del">
          <ac:chgData name="Li Boxi" userId="8268128b7b4c549d" providerId="LiveId" clId="{9D20E668-61EF-42CE-958E-DA5CAF5D45EE}" dt="2022-04-07T13:47:03.054" v="460" actId="478"/>
          <ac:spMkLst>
            <pc:docMk/>
            <pc:sldMk cId="1539669058" sldId="366"/>
            <ac:spMk id="3" creationId="{FDAE5B71-9BDE-4E63-9F2A-974F2F4838FF}"/>
          </ac:spMkLst>
        </pc:spChg>
        <pc:spChg chg="del">
          <ac:chgData name="Li Boxi" userId="8268128b7b4c549d" providerId="LiveId" clId="{9D20E668-61EF-42CE-958E-DA5CAF5D45EE}" dt="2022-04-05T07:35:06.394" v="364" actId="478"/>
          <ac:spMkLst>
            <pc:docMk/>
            <pc:sldMk cId="1539669058" sldId="366"/>
            <ac:spMk id="61" creationId="{F8A7C5C5-642F-48EB-95D4-CC45E516CE21}"/>
          </ac:spMkLst>
        </pc:spChg>
      </pc:sldChg>
      <pc:sldChg chg="modSp mod ord">
        <pc:chgData name="Li Boxi" userId="8268128b7b4c549d" providerId="LiveId" clId="{9D20E668-61EF-42CE-958E-DA5CAF5D45EE}" dt="2022-04-07T14:01:15.527" v="547"/>
        <pc:sldMkLst>
          <pc:docMk/>
          <pc:sldMk cId="2279092712" sldId="367"/>
        </pc:sldMkLst>
        <pc:spChg chg="mod">
          <ac:chgData name="Li Boxi" userId="8268128b7b4c549d" providerId="LiveId" clId="{9D20E668-61EF-42CE-958E-DA5CAF5D45EE}" dt="2022-04-07T14:01:15.527" v="547"/>
          <ac:spMkLst>
            <pc:docMk/>
            <pc:sldMk cId="2279092712" sldId="367"/>
            <ac:spMk id="2" creationId="{EDB5C8AC-59CD-487B-A119-A3E50F541AC2}"/>
          </ac:spMkLst>
        </pc:spChg>
      </pc:sldChg>
      <pc:sldChg chg="modSp mod">
        <pc:chgData name="Li Boxi" userId="8268128b7b4c549d" providerId="LiveId" clId="{9D20E668-61EF-42CE-958E-DA5CAF5D45EE}" dt="2022-04-05T08:20:24.053" v="397" actId="20577"/>
        <pc:sldMkLst>
          <pc:docMk/>
          <pc:sldMk cId="2860336914" sldId="370"/>
        </pc:sldMkLst>
        <pc:spChg chg="mod">
          <ac:chgData name="Li Boxi" userId="8268128b7b4c549d" providerId="LiveId" clId="{9D20E668-61EF-42CE-958E-DA5CAF5D45EE}" dt="2022-04-05T08:20:24.053" v="397" actId="20577"/>
          <ac:spMkLst>
            <pc:docMk/>
            <pc:sldMk cId="2860336914" sldId="370"/>
            <ac:spMk id="3" creationId="{C023C56D-66FD-4262-A92C-3F61B87F55CF}"/>
          </ac:spMkLst>
        </pc:spChg>
      </pc:sldChg>
      <pc:sldChg chg="delSp modSp mod">
        <pc:chgData name="Li Boxi" userId="8268128b7b4c549d" providerId="LiveId" clId="{9D20E668-61EF-42CE-958E-DA5CAF5D45EE}" dt="2022-04-07T14:04:00.204" v="550" actId="478"/>
        <pc:sldMkLst>
          <pc:docMk/>
          <pc:sldMk cId="367906066" sldId="371"/>
        </pc:sldMkLst>
        <pc:spChg chg="del">
          <ac:chgData name="Li Boxi" userId="8268128b7b4c549d" providerId="LiveId" clId="{9D20E668-61EF-42CE-958E-DA5CAF5D45EE}" dt="2022-04-07T14:04:00.204" v="550" actId="478"/>
          <ac:spMkLst>
            <pc:docMk/>
            <pc:sldMk cId="367906066" sldId="371"/>
            <ac:spMk id="2" creationId="{FC42AE83-2FF3-4573-BFCC-D1E5027E804E}"/>
          </ac:spMkLst>
        </pc:spChg>
        <pc:spChg chg="mod">
          <ac:chgData name="Li Boxi" userId="8268128b7b4c549d" providerId="LiveId" clId="{9D20E668-61EF-42CE-958E-DA5CAF5D45EE}" dt="2022-04-04T07:54:18.473" v="94" actId="20577"/>
          <ac:spMkLst>
            <pc:docMk/>
            <pc:sldMk cId="367906066" sldId="371"/>
            <ac:spMk id="5" creationId="{96F3D1B8-E847-46F6-8516-997777CB6F07}"/>
          </ac:spMkLst>
        </pc:spChg>
      </pc:sldChg>
      <pc:sldChg chg="modSp mod">
        <pc:chgData name="Li Boxi" userId="8268128b7b4c549d" providerId="LiveId" clId="{9D20E668-61EF-42CE-958E-DA5CAF5D45EE}" dt="2022-04-05T09:04:16.963" v="406" actId="1036"/>
        <pc:sldMkLst>
          <pc:docMk/>
          <pc:sldMk cId="2519518410" sldId="377"/>
        </pc:sldMkLst>
        <pc:picChg chg="mod">
          <ac:chgData name="Li Boxi" userId="8268128b7b4c549d" providerId="LiveId" clId="{9D20E668-61EF-42CE-958E-DA5CAF5D45EE}" dt="2022-04-05T09:04:16.963" v="406" actId="1036"/>
          <ac:picMkLst>
            <pc:docMk/>
            <pc:sldMk cId="2519518410" sldId="377"/>
            <ac:picMk id="8" creationId="{4DECA6A5-EA0E-4B27-A07E-53A98E79403A}"/>
          </ac:picMkLst>
        </pc:picChg>
      </pc:sldChg>
      <pc:sldChg chg="addSp delSp modSp new mod">
        <pc:chgData name="Li Boxi" userId="8268128b7b4c549d" providerId="LiveId" clId="{9D20E668-61EF-42CE-958E-DA5CAF5D45EE}" dt="2022-04-04T08:30:40.803" v="358" actId="20577"/>
        <pc:sldMkLst>
          <pc:docMk/>
          <pc:sldMk cId="1527911804" sldId="383"/>
        </pc:sldMkLst>
        <pc:spChg chg="mod">
          <ac:chgData name="Li Boxi" userId="8268128b7b4c549d" providerId="LiveId" clId="{9D20E668-61EF-42CE-958E-DA5CAF5D45EE}" dt="2022-04-04T08:30:40.803" v="358" actId="20577"/>
          <ac:spMkLst>
            <pc:docMk/>
            <pc:sldMk cId="1527911804" sldId="383"/>
            <ac:spMk id="2" creationId="{2C388174-3366-472D-9F1F-7D5A184CDB4F}"/>
          </ac:spMkLst>
        </pc:spChg>
        <pc:spChg chg="del">
          <ac:chgData name="Li Boxi" userId="8268128b7b4c549d" providerId="LiveId" clId="{9D20E668-61EF-42CE-958E-DA5CAF5D45EE}" dt="2022-04-04T07:36:21.805" v="64" actId="478"/>
          <ac:spMkLst>
            <pc:docMk/>
            <pc:sldMk cId="1527911804" sldId="383"/>
            <ac:spMk id="3" creationId="{670AA2DE-502F-485A-8EFF-2F259BA2CE01}"/>
          </ac:spMkLst>
        </pc:spChg>
        <pc:picChg chg="add del mod">
          <ac:chgData name="Li Boxi" userId="8268128b7b4c549d" providerId="LiveId" clId="{9D20E668-61EF-42CE-958E-DA5CAF5D45EE}" dt="2022-04-04T07:37:45.221" v="74" actId="478"/>
          <ac:picMkLst>
            <pc:docMk/>
            <pc:sldMk cId="1527911804" sldId="383"/>
            <ac:picMk id="6" creationId="{B6755520-96BB-4E29-B89A-9ED19F71EED8}"/>
          </ac:picMkLst>
        </pc:picChg>
        <pc:picChg chg="add del mod">
          <ac:chgData name="Li Boxi" userId="8268128b7b4c549d" providerId="LiveId" clId="{9D20E668-61EF-42CE-958E-DA5CAF5D45EE}" dt="2022-04-04T07:37:45.221" v="74" actId="478"/>
          <ac:picMkLst>
            <pc:docMk/>
            <pc:sldMk cId="1527911804" sldId="383"/>
            <ac:picMk id="7" creationId="{3FB91075-CC8F-4347-A130-FB97202AF446}"/>
          </ac:picMkLst>
        </pc:picChg>
        <pc:picChg chg="add del">
          <ac:chgData name="Li Boxi" userId="8268128b7b4c549d" providerId="LiveId" clId="{9D20E668-61EF-42CE-958E-DA5CAF5D45EE}" dt="2022-04-04T07:37:43.210" v="73"/>
          <ac:picMkLst>
            <pc:docMk/>
            <pc:sldMk cId="1527911804" sldId="383"/>
            <ac:picMk id="1026" creationId="{17903709-B73F-458E-A68E-513FC5527499}"/>
          </ac:picMkLst>
        </pc:picChg>
        <pc:picChg chg="add mod">
          <ac:chgData name="Li Boxi" userId="8268128b7b4c549d" providerId="LiveId" clId="{9D20E668-61EF-42CE-958E-DA5CAF5D45EE}" dt="2022-04-04T07:41:56.015" v="81" actId="1076"/>
          <ac:picMkLst>
            <pc:docMk/>
            <pc:sldMk cId="1527911804" sldId="383"/>
            <ac:picMk id="1028" creationId="{673A76B8-192D-4D84-B604-FA27DF98A8DD}"/>
          </ac:picMkLst>
        </pc:picChg>
      </pc:sldChg>
      <pc:sldChg chg="new del">
        <pc:chgData name="Li Boxi" userId="8268128b7b4c549d" providerId="LiveId" clId="{9D20E668-61EF-42CE-958E-DA5CAF5D45EE}" dt="2022-04-04T07:29:33.191" v="58" actId="47"/>
        <pc:sldMkLst>
          <pc:docMk/>
          <pc:sldMk cId="3365921579" sldId="383"/>
        </pc:sldMkLst>
      </pc:sldChg>
      <pc:sldChg chg="addSp delSp modSp add mod">
        <pc:chgData name="Li Boxi" userId="8268128b7b4c549d" providerId="LiveId" clId="{9D20E668-61EF-42CE-958E-DA5CAF5D45EE}" dt="2022-04-06T13:56:15.570" v="453" actId="1037"/>
        <pc:sldMkLst>
          <pc:docMk/>
          <pc:sldMk cId="2781097187" sldId="384"/>
        </pc:sldMkLst>
        <pc:spChg chg="add del mod ord">
          <ac:chgData name="Li Boxi" userId="8268128b7b4c549d" providerId="LiveId" clId="{9D20E668-61EF-42CE-958E-DA5CAF5D45EE}" dt="2022-04-06T13:44:28.548" v="423" actId="164"/>
          <ac:spMkLst>
            <pc:docMk/>
            <pc:sldMk cId="2781097187" sldId="384"/>
            <ac:spMk id="6" creationId="{CED50D64-BDBB-45BB-A892-36C7EB226814}"/>
          </ac:spMkLst>
        </pc:spChg>
        <pc:spChg chg="add del mod">
          <ac:chgData name="Li Boxi" userId="8268128b7b4c549d" providerId="LiveId" clId="{9D20E668-61EF-42CE-958E-DA5CAF5D45EE}" dt="2022-04-04T08:21:07.589" v="189" actId="478"/>
          <ac:spMkLst>
            <pc:docMk/>
            <pc:sldMk cId="2781097187" sldId="384"/>
            <ac:spMk id="7" creationId="{498354AB-061C-4143-AD83-52E60EC0E600}"/>
          </ac:spMkLst>
        </pc:spChg>
        <pc:spChg chg="add del mod">
          <ac:chgData name="Li Boxi" userId="8268128b7b4c549d" providerId="LiveId" clId="{9D20E668-61EF-42CE-958E-DA5CAF5D45EE}" dt="2022-04-04T08:21:27.861" v="201" actId="478"/>
          <ac:spMkLst>
            <pc:docMk/>
            <pc:sldMk cId="2781097187" sldId="384"/>
            <ac:spMk id="8" creationId="{F7919A92-DE87-4330-BFE9-92773D063901}"/>
          </ac:spMkLst>
        </pc:spChg>
        <pc:spChg chg="add mod">
          <ac:chgData name="Li Boxi" userId="8268128b7b4c549d" providerId="LiveId" clId="{9D20E668-61EF-42CE-958E-DA5CAF5D45EE}" dt="2022-04-05T07:35:35.601" v="375" actId="20577"/>
          <ac:spMkLst>
            <pc:docMk/>
            <pc:sldMk cId="2781097187" sldId="384"/>
            <ac:spMk id="16" creationId="{7923888E-8D8A-4C73-8AF6-E54A004DCE0B}"/>
          </ac:spMkLst>
        </pc:spChg>
        <pc:spChg chg="add mod">
          <ac:chgData name="Li Boxi" userId="8268128b7b4c549d" providerId="LiveId" clId="{9D20E668-61EF-42CE-958E-DA5CAF5D45EE}" dt="2022-04-06T13:56:09.051" v="450" actId="1038"/>
          <ac:spMkLst>
            <pc:docMk/>
            <pc:sldMk cId="2781097187" sldId="384"/>
            <ac:spMk id="44" creationId="{D7B69BA5-F9C1-468E-89C7-D0484087DCFD}"/>
          </ac:spMkLst>
        </pc:spChg>
        <pc:spChg chg="add del mod">
          <ac:chgData name="Li Boxi" userId="8268128b7b4c549d" providerId="LiveId" clId="{9D20E668-61EF-42CE-958E-DA5CAF5D45EE}" dt="2022-04-04T08:14:56.886" v="108" actId="478"/>
          <ac:spMkLst>
            <pc:docMk/>
            <pc:sldMk cId="2781097187" sldId="384"/>
            <ac:spMk id="54" creationId="{7B7C89BB-0F28-403E-8F13-6890E1EF1CD8}"/>
          </ac:spMkLst>
        </pc:spChg>
        <pc:spChg chg="add mod">
          <ac:chgData name="Li Boxi" userId="8268128b7b4c549d" providerId="LiveId" clId="{9D20E668-61EF-42CE-958E-DA5CAF5D45EE}" dt="2022-04-06T13:44:07.516" v="419" actId="571"/>
          <ac:spMkLst>
            <pc:docMk/>
            <pc:sldMk cId="2781097187" sldId="384"/>
            <ac:spMk id="56" creationId="{E06DFEF6-1673-4687-AE1C-330C2FB0249E}"/>
          </ac:spMkLst>
        </pc:spChg>
        <pc:spChg chg="mod">
          <ac:chgData name="Li Boxi" userId="8268128b7b4c549d" providerId="LiveId" clId="{9D20E668-61EF-42CE-958E-DA5CAF5D45EE}" dt="2022-04-04T08:15:08.649" v="112" actId="165"/>
          <ac:spMkLst>
            <pc:docMk/>
            <pc:sldMk cId="2781097187" sldId="384"/>
            <ac:spMk id="57" creationId="{96EEF3E6-C53E-459B-A5B9-2F193EC8FC3F}"/>
          </ac:spMkLst>
        </pc:spChg>
        <pc:spChg chg="mod">
          <ac:chgData name="Li Boxi" userId="8268128b7b4c549d" providerId="LiveId" clId="{9D20E668-61EF-42CE-958E-DA5CAF5D45EE}" dt="2022-04-06T13:49:02.274" v="426"/>
          <ac:spMkLst>
            <pc:docMk/>
            <pc:sldMk cId="2781097187" sldId="384"/>
            <ac:spMk id="59" creationId="{7873A679-04FF-4C14-A77C-9F73887A2AA2}"/>
          </ac:spMkLst>
        </pc:spChg>
        <pc:spChg chg="mod">
          <ac:chgData name="Li Boxi" userId="8268128b7b4c549d" providerId="LiveId" clId="{9D20E668-61EF-42CE-958E-DA5CAF5D45EE}" dt="2022-04-06T13:49:02.274" v="426"/>
          <ac:spMkLst>
            <pc:docMk/>
            <pc:sldMk cId="2781097187" sldId="384"/>
            <ac:spMk id="61" creationId="{4543893B-1A4D-4943-82E9-7A4A2D93E3ED}"/>
          </ac:spMkLst>
        </pc:spChg>
        <pc:spChg chg="mod">
          <ac:chgData name="Li Boxi" userId="8268128b7b4c549d" providerId="LiveId" clId="{9D20E668-61EF-42CE-958E-DA5CAF5D45EE}" dt="2022-04-04T08:15:08.649" v="112" actId="165"/>
          <ac:spMkLst>
            <pc:docMk/>
            <pc:sldMk cId="2781097187" sldId="384"/>
            <ac:spMk id="66" creationId="{78A96BE3-F1D7-4262-A8DC-E42A89644CB6}"/>
          </ac:spMkLst>
        </pc:spChg>
        <pc:spChg chg="mod">
          <ac:chgData name="Li Boxi" userId="8268128b7b4c549d" providerId="LiveId" clId="{9D20E668-61EF-42CE-958E-DA5CAF5D45EE}" dt="2022-04-04T08:15:29.584" v="118"/>
          <ac:spMkLst>
            <pc:docMk/>
            <pc:sldMk cId="2781097187" sldId="384"/>
            <ac:spMk id="73" creationId="{A6DFEE40-80C5-4612-965E-72239ED2EF87}"/>
          </ac:spMkLst>
        </pc:spChg>
        <pc:spChg chg="add mod">
          <ac:chgData name="Li Boxi" userId="8268128b7b4c549d" providerId="LiveId" clId="{9D20E668-61EF-42CE-958E-DA5CAF5D45EE}" dt="2022-04-06T13:56:09.051" v="450" actId="1038"/>
          <ac:spMkLst>
            <pc:docMk/>
            <pc:sldMk cId="2781097187" sldId="384"/>
            <ac:spMk id="77" creationId="{9541EC2B-E12F-4141-A6E2-08A3AFE4F92F}"/>
          </ac:spMkLst>
        </pc:spChg>
        <pc:spChg chg="mod">
          <ac:chgData name="Li Boxi" userId="8268128b7b4c549d" providerId="LiveId" clId="{9D20E668-61EF-42CE-958E-DA5CAF5D45EE}" dt="2022-04-04T08:15:32.378" v="120"/>
          <ac:spMkLst>
            <pc:docMk/>
            <pc:sldMk cId="2781097187" sldId="384"/>
            <ac:spMk id="80" creationId="{6434F824-44D9-4CFD-A6BC-AD38B44A43B9}"/>
          </ac:spMkLst>
        </pc:spChg>
        <pc:spChg chg="add mod">
          <ac:chgData name="Li Boxi" userId="8268128b7b4c549d" providerId="LiveId" clId="{9D20E668-61EF-42CE-958E-DA5CAF5D45EE}" dt="2022-04-06T13:56:15.570" v="453" actId="1037"/>
          <ac:spMkLst>
            <pc:docMk/>
            <pc:sldMk cId="2781097187" sldId="384"/>
            <ac:spMk id="100" creationId="{814B8BC9-1A73-4AC7-B450-AFFDA37DF57D}"/>
          </ac:spMkLst>
        </pc:spChg>
        <pc:spChg chg="mod">
          <ac:chgData name="Li Boxi" userId="8268128b7b4c549d" providerId="LiveId" clId="{9D20E668-61EF-42CE-958E-DA5CAF5D45EE}" dt="2022-04-04T08:19:09.680" v="143"/>
          <ac:spMkLst>
            <pc:docMk/>
            <pc:sldMk cId="2781097187" sldId="384"/>
            <ac:spMk id="102" creationId="{D321CD91-2CF5-4119-A794-CC797AEE8550}"/>
          </ac:spMkLst>
        </pc:spChg>
        <pc:spChg chg="add del mod">
          <ac:chgData name="Li Boxi" userId="8268128b7b4c549d" providerId="LiveId" clId="{9D20E668-61EF-42CE-958E-DA5CAF5D45EE}" dt="2022-04-06T13:44:35.762" v="425" actId="21"/>
          <ac:spMkLst>
            <pc:docMk/>
            <pc:sldMk cId="2781097187" sldId="384"/>
            <ac:spMk id="108" creationId="{E8CDBA84-2D3B-4883-9533-0FE9ACC8F639}"/>
          </ac:spMkLst>
        </pc:spChg>
        <pc:spChg chg="mod">
          <ac:chgData name="Li Boxi" userId="8268128b7b4c549d" providerId="LiveId" clId="{9D20E668-61EF-42CE-958E-DA5CAF5D45EE}" dt="2022-04-04T08:19:21.129" v="146"/>
          <ac:spMkLst>
            <pc:docMk/>
            <pc:sldMk cId="2781097187" sldId="384"/>
            <ac:spMk id="110" creationId="{2FDFA586-899B-4148-8053-41D15198A694}"/>
          </ac:spMkLst>
        </pc:spChg>
        <pc:grpChg chg="add mod">
          <ac:chgData name="Li Boxi" userId="8268128b7b4c549d" providerId="LiveId" clId="{9D20E668-61EF-42CE-958E-DA5CAF5D45EE}" dt="2022-04-06T13:56:09.051" v="450" actId="1038"/>
          <ac:grpSpMkLst>
            <pc:docMk/>
            <pc:sldMk cId="2781097187" sldId="384"/>
            <ac:grpSpMk id="2" creationId="{CA3D3E1D-DE16-4A80-9BEB-0BF0C061B310}"/>
          </ac:grpSpMkLst>
        </pc:grpChg>
        <pc:grpChg chg="del">
          <ac:chgData name="Li Boxi" userId="8268128b7b4c549d" providerId="LiveId" clId="{9D20E668-61EF-42CE-958E-DA5CAF5D45EE}" dt="2022-04-04T07:51:28.892" v="83" actId="478"/>
          <ac:grpSpMkLst>
            <pc:docMk/>
            <pc:sldMk cId="2781097187" sldId="384"/>
            <ac:grpSpMk id="11" creationId="{060D1A30-0C86-4EF5-82ED-9DA1AC58B36A}"/>
          </ac:grpSpMkLst>
        </pc:grpChg>
        <pc:grpChg chg="add del mod">
          <ac:chgData name="Li Boxi" userId="8268128b7b4c549d" providerId="LiveId" clId="{9D20E668-61EF-42CE-958E-DA5CAF5D45EE}" dt="2022-04-04T08:15:08.649" v="112" actId="165"/>
          <ac:grpSpMkLst>
            <pc:docMk/>
            <pc:sldMk cId="2781097187" sldId="384"/>
            <ac:grpSpMk id="51" creationId="{FE55A260-A49E-4F9E-816B-FD0E57BC14B4}"/>
          </ac:grpSpMkLst>
        </pc:grpChg>
        <pc:grpChg chg="mod topLvl">
          <ac:chgData name="Li Boxi" userId="8268128b7b4c549d" providerId="LiveId" clId="{9D20E668-61EF-42CE-958E-DA5CAF5D45EE}" dt="2022-04-06T13:56:09.051" v="450" actId="1038"/>
          <ac:grpSpMkLst>
            <pc:docMk/>
            <pc:sldMk cId="2781097187" sldId="384"/>
            <ac:grpSpMk id="55" creationId="{56449B1F-A563-4F63-AE84-5651E3B5F8C2}"/>
          </ac:grpSpMkLst>
        </pc:grpChg>
        <pc:grpChg chg="del mod topLvl">
          <ac:chgData name="Li Boxi" userId="8268128b7b4c549d" providerId="LiveId" clId="{9D20E668-61EF-42CE-958E-DA5CAF5D45EE}" dt="2022-04-04T08:15:10.022" v="113" actId="21"/>
          <ac:grpSpMkLst>
            <pc:docMk/>
            <pc:sldMk cId="2781097187" sldId="384"/>
            <ac:grpSpMk id="56" creationId="{17B22D0D-EF65-4D6F-BB71-8018157C69FF}"/>
          </ac:grpSpMkLst>
        </pc:grpChg>
        <pc:grpChg chg="add mod">
          <ac:chgData name="Li Boxi" userId="8268128b7b4c549d" providerId="LiveId" clId="{9D20E668-61EF-42CE-958E-DA5CAF5D45EE}" dt="2022-04-06T13:56:09.051" v="450" actId="1038"/>
          <ac:grpSpMkLst>
            <pc:docMk/>
            <pc:sldMk cId="2781097187" sldId="384"/>
            <ac:grpSpMk id="58" creationId="{153A8E84-FAD0-4346-959D-771DE2874220}"/>
          </ac:grpSpMkLst>
        </pc:grpChg>
        <pc:grpChg chg="mod">
          <ac:chgData name="Li Boxi" userId="8268128b7b4c549d" providerId="LiveId" clId="{9D20E668-61EF-42CE-958E-DA5CAF5D45EE}" dt="2022-04-06T13:49:02.274" v="426"/>
          <ac:grpSpMkLst>
            <pc:docMk/>
            <pc:sldMk cId="2781097187" sldId="384"/>
            <ac:grpSpMk id="60" creationId="{99E3BBE4-F06B-4EA1-873D-9DCCDC60BF52}"/>
          </ac:grpSpMkLst>
        </pc:grpChg>
        <pc:grpChg chg="add del mod">
          <ac:chgData name="Li Boxi" userId="8268128b7b4c549d" providerId="LiveId" clId="{9D20E668-61EF-42CE-958E-DA5CAF5D45EE}" dt="2022-04-04T08:15:30.590" v="119"/>
          <ac:grpSpMkLst>
            <pc:docMk/>
            <pc:sldMk cId="2781097187" sldId="384"/>
            <ac:grpSpMk id="72" creationId="{53A2887A-3428-42FD-930C-012BB70D850B}"/>
          </ac:grpSpMkLst>
        </pc:grpChg>
        <pc:grpChg chg="add del mod">
          <ac:chgData name="Li Boxi" userId="8268128b7b4c549d" providerId="LiveId" clId="{9D20E668-61EF-42CE-958E-DA5CAF5D45EE}" dt="2022-04-06T13:49:04.868" v="427" actId="478"/>
          <ac:grpSpMkLst>
            <pc:docMk/>
            <pc:sldMk cId="2781097187" sldId="384"/>
            <ac:grpSpMk id="78" creationId="{A59183FF-4A57-4D49-AA35-E86898BE2E79}"/>
          </ac:grpSpMkLst>
        </pc:grpChg>
        <pc:grpChg chg="add del mod">
          <ac:chgData name="Li Boxi" userId="8268128b7b4c549d" providerId="LiveId" clId="{9D20E668-61EF-42CE-958E-DA5CAF5D45EE}" dt="2022-04-06T13:44:02.717" v="415" actId="21"/>
          <ac:grpSpMkLst>
            <pc:docMk/>
            <pc:sldMk cId="2781097187" sldId="384"/>
            <ac:grpSpMk id="101" creationId="{55C915ED-D510-4DA3-85D2-3A1C78324A09}"/>
          </ac:grpSpMkLst>
        </pc:grpChg>
        <pc:grpChg chg="add mod">
          <ac:chgData name="Li Boxi" userId="8268128b7b4c549d" providerId="LiveId" clId="{9D20E668-61EF-42CE-958E-DA5CAF5D45EE}" dt="2022-04-06T13:44:28.548" v="423" actId="164"/>
          <ac:grpSpMkLst>
            <pc:docMk/>
            <pc:sldMk cId="2781097187" sldId="384"/>
            <ac:grpSpMk id="109" creationId="{FC1396DA-EFF1-4C7F-9AE4-3B01DFB15FF7}"/>
          </ac:grpSpMkLst>
        </pc:grpChg>
        <pc:cxnChg chg="mod">
          <ac:chgData name="Li Boxi" userId="8268128b7b4c549d" providerId="LiveId" clId="{9D20E668-61EF-42CE-958E-DA5CAF5D45EE}" dt="2022-04-04T07:51:28.892" v="83" actId="478"/>
          <ac:cxnSpMkLst>
            <pc:docMk/>
            <pc:sldMk cId="2781097187" sldId="384"/>
            <ac:cxnSpMk id="47" creationId="{5033EE21-3871-428A-8A0B-E88E01DE5D00}"/>
          </ac:cxnSpMkLst>
        </pc:cxnChg>
        <pc:cxnChg chg="mod">
          <ac:chgData name="Li Boxi" userId="8268128b7b4c549d" providerId="LiveId" clId="{9D20E668-61EF-42CE-958E-DA5CAF5D45EE}" dt="2022-04-04T07:51:28.892" v="83" actId="478"/>
          <ac:cxnSpMkLst>
            <pc:docMk/>
            <pc:sldMk cId="2781097187" sldId="384"/>
            <ac:cxnSpMk id="49" creationId="{EF7CE67F-D511-4147-8EF5-05492019F398}"/>
          </ac:cxnSpMkLst>
        </pc:cxnChg>
        <pc:cxnChg chg="mod">
          <ac:chgData name="Li Boxi" userId="8268128b7b4c549d" providerId="LiveId" clId="{9D20E668-61EF-42CE-958E-DA5CAF5D45EE}" dt="2022-04-04T08:15:08.649" v="112" actId="165"/>
          <ac:cxnSpMkLst>
            <pc:docMk/>
            <pc:sldMk cId="2781097187" sldId="384"/>
            <ac:cxnSpMk id="58" creationId="{29F07B59-2146-4FD4-BDA2-A7E6137C74A9}"/>
          </ac:cxnSpMkLst>
        </pc:cxnChg>
        <pc:cxnChg chg="mod">
          <ac:chgData name="Li Boxi" userId="8268128b7b4c549d" providerId="LiveId" clId="{9D20E668-61EF-42CE-958E-DA5CAF5D45EE}" dt="2022-04-04T08:15:10.022" v="113" actId="21"/>
          <ac:cxnSpMkLst>
            <pc:docMk/>
            <pc:sldMk cId="2781097187" sldId="384"/>
            <ac:cxnSpMk id="59" creationId="{EB202B2F-440F-44D5-9ABE-84A621DAAEAE}"/>
          </ac:cxnSpMkLst>
        </pc:cxnChg>
        <pc:cxnChg chg="del mod">
          <ac:chgData name="Li Boxi" userId="8268128b7b4c549d" providerId="LiveId" clId="{9D20E668-61EF-42CE-958E-DA5CAF5D45EE}" dt="2022-04-04T08:15:01.748" v="109" actId="478"/>
          <ac:cxnSpMkLst>
            <pc:docMk/>
            <pc:sldMk cId="2781097187" sldId="384"/>
            <ac:cxnSpMk id="60" creationId="{24C09015-5DFE-4917-B574-560725B46532}"/>
          </ac:cxnSpMkLst>
        </pc:cxnChg>
        <pc:cxnChg chg="mod">
          <ac:chgData name="Li Boxi" userId="8268128b7b4c549d" providerId="LiveId" clId="{9D20E668-61EF-42CE-958E-DA5CAF5D45EE}" dt="2022-04-06T13:49:02.274" v="426"/>
          <ac:cxnSpMkLst>
            <pc:docMk/>
            <pc:sldMk cId="2781097187" sldId="384"/>
            <ac:cxnSpMk id="63" creationId="{A644A4D5-D632-4240-A6BF-CFAD9F476499}"/>
          </ac:cxnSpMkLst>
        </pc:cxnChg>
        <pc:cxnChg chg="mod">
          <ac:chgData name="Li Boxi" userId="8268128b7b4c549d" providerId="LiveId" clId="{9D20E668-61EF-42CE-958E-DA5CAF5D45EE}" dt="2022-04-04T07:51:28.892" v="83" actId="478"/>
          <ac:cxnSpMkLst>
            <pc:docMk/>
            <pc:sldMk cId="2781097187" sldId="384"/>
            <ac:cxnSpMk id="63" creationId="{F47BE45C-006D-4A2C-97C4-608512B7BB2B}"/>
          </ac:cxnSpMkLst>
        </pc:cxnChg>
        <pc:cxnChg chg="mod">
          <ac:chgData name="Li Boxi" userId="8268128b7b4c549d" providerId="LiveId" clId="{9D20E668-61EF-42CE-958E-DA5CAF5D45EE}" dt="2022-04-04T08:15:10.022" v="113" actId="21"/>
          <ac:cxnSpMkLst>
            <pc:docMk/>
            <pc:sldMk cId="2781097187" sldId="384"/>
            <ac:cxnSpMk id="64" creationId="{408B54B0-4041-464D-8734-066E9FDCFCCB}"/>
          </ac:cxnSpMkLst>
        </pc:cxnChg>
        <pc:cxnChg chg="mod">
          <ac:chgData name="Li Boxi" userId="8268128b7b4c549d" providerId="LiveId" clId="{9D20E668-61EF-42CE-958E-DA5CAF5D45EE}" dt="2022-04-06T13:49:02.274" v="426"/>
          <ac:cxnSpMkLst>
            <pc:docMk/>
            <pc:sldMk cId="2781097187" sldId="384"/>
            <ac:cxnSpMk id="64" creationId="{5A687D42-114D-4F3D-B9CF-BD7BB9967B6E}"/>
          </ac:cxnSpMkLst>
        </pc:cxnChg>
        <pc:cxnChg chg="mod">
          <ac:chgData name="Li Boxi" userId="8268128b7b4c549d" providerId="LiveId" clId="{9D20E668-61EF-42CE-958E-DA5CAF5D45EE}" dt="2022-04-06T13:49:02.274" v="426"/>
          <ac:cxnSpMkLst>
            <pc:docMk/>
            <pc:sldMk cId="2781097187" sldId="384"/>
            <ac:cxnSpMk id="65" creationId="{0B4F8CDC-E6D7-4300-9C5E-57E2539A79FE}"/>
          </ac:cxnSpMkLst>
        </pc:cxnChg>
        <pc:cxnChg chg="mod">
          <ac:chgData name="Li Boxi" userId="8268128b7b4c549d" providerId="LiveId" clId="{9D20E668-61EF-42CE-958E-DA5CAF5D45EE}" dt="2022-04-04T08:15:08.649" v="112" actId="165"/>
          <ac:cxnSpMkLst>
            <pc:docMk/>
            <pc:sldMk cId="2781097187" sldId="384"/>
            <ac:cxnSpMk id="67" creationId="{F09F7C15-9E46-4F20-96CB-0A754C80D3CB}"/>
          </ac:cxnSpMkLst>
        </pc:cxnChg>
        <pc:cxnChg chg="mod">
          <ac:chgData name="Li Boxi" userId="8268128b7b4c549d" providerId="LiveId" clId="{9D20E668-61EF-42CE-958E-DA5CAF5D45EE}" dt="2022-04-04T08:15:08.649" v="112" actId="165"/>
          <ac:cxnSpMkLst>
            <pc:docMk/>
            <pc:sldMk cId="2781097187" sldId="384"/>
            <ac:cxnSpMk id="68" creationId="{C9615B92-30B7-4E74-A221-F2E9B3048500}"/>
          </ac:cxnSpMkLst>
        </pc:cxnChg>
        <pc:cxnChg chg="mod">
          <ac:chgData name="Li Boxi" userId="8268128b7b4c549d" providerId="LiveId" clId="{9D20E668-61EF-42CE-958E-DA5CAF5D45EE}" dt="2022-04-04T08:15:08.649" v="112" actId="165"/>
          <ac:cxnSpMkLst>
            <pc:docMk/>
            <pc:sldMk cId="2781097187" sldId="384"/>
            <ac:cxnSpMk id="69" creationId="{92EFEDAE-64EF-47A6-8F72-3863724CA157}"/>
          </ac:cxnSpMkLst>
        </pc:cxnChg>
        <pc:cxnChg chg="mod">
          <ac:chgData name="Li Boxi" userId="8268128b7b4c549d" providerId="LiveId" clId="{9D20E668-61EF-42CE-958E-DA5CAF5D45EE}" dt="2022-04-04T08:15:08.649" v="112" actId="165"/>
          <ac:cxnSpMkLst>
            <pc:docMk/>
            <pc:sldMk cId="2781097187" sldId="384"/>
            <ac:cxnSpMk id="70" creationId="{704D759B-4541-42A0-96AD-EAF853A196A2}"/>
          </ac:cxnSpMkLst>
        </pc:cxnChg>
        <pc:cxnChg chg="mod">
          <ac:chgData name="Li Boxi" userId="8268128b7b4c549d" providerId="LiveId" clId="{9D20E668-61EF-42CE-958E-DA5CAF5D45EE}" dt="2022-04-04T08:15:08.649" v="112" actId="165"/>
          <ac:cxnSpMkLst>
            <pc:docMk/>
            <pc:sldMk cId="2781097187" sldId="384"/>
            <ac:cxnSpMk id="71" creationId="{7C69B7AB-5A91-475F-BB42-F3023D474B89}"/>
          </ac:cxnSpMkLst>
        </pc:cxnChg>
        <pc:cxnChg chg="mod">
          <ac:chgData name="Li Boxi" userId="8268128b7b4c549d" providerId="LiveId" clId="{9D20E668-61EF-42CE-958E-DA5CAF5D45EE}" dt="2022-04-06T13:49:02.274" v="426"/>
          <ac:cxnSpMkLst>
            <pc:docMk/>
            <pc:sldMk cId="2781097187" sldId="384"/>
            <ac:cxnSpMk id="72" creationId="{5A120021-F018-449C-9214-126E2F2734FA}"/>
          </ac:cxnSpMkLst>
        </pc:cxnChg>
        <pc:cxnChg chg="mod">
          <ac:chgData name="Li Boxi" userId="8268128b7b4c549d" providerId="LiveId" clId="{9D20E668-61EF-42CE-958E-DA5CAF5D45EE}" dt="2022-04-06T13:49:02.274" v="426"/>
          <ac:cxnSpMkLst>
            <pc:docMk/>
            <pc:sldMk cId="2781097187" sldId="384"/>
            <ac:cxnSpMk id="73" creationId="{914BC3D1-EBBE-4F56-8F68-BB8606B62283}"/>
          </ac:cxnSpMkLst>
        </pc:cxnChg>
        <pc:cxnChg chg="mod">
          <ac:chgData name="Li Boxi" userId="8268128b7b4c549d" providerId="LiveId" clId="{9D20E668-61EF-42CE-958E-DA5CAF5D45EE}" dt="2022-04-04T08:15:29.584" v="118"/>
          <ac:cxnSpMkLst>
            <pc:docMk/>
            <pc:sldMk cId="2781097187" sldId="384"/>
            <ac:cxnSpMk id="74" creationId="{F82824DB-78C2-45CB-9C1A-89E76F232BFE}"/>
          </ac:cxnSpMkLst>
        </pc:cxnChg>
        <pc:cxnChg chg="mod">
          <ac:chgData name="Li Boxi" userId="8268128b7b4c549d" providerId="LiveId" clId="{9D20E668-61EF-42CE-958E-DA5CAF5D45EE}" dt="2022-04-04T08:15:29.584" v="118"/>
          <ac:cxnSpMkLst>
            <pc:docMk/>
            <pc:sldMk cId="2781097187" sldId="384"/>
            <ac:cxnSpMk id="75" creationId="{9ADF7433-6356-4E9D-B5C2-1AC061290DCB}"/>
          </ac:cxnSpMkLst>
        </pc:cxnChg>
        <pc:cxnChg chg="mod">
          <ac:chgData name="Li Boxi" userId="8268128b7b4c549d" providerId="LiveId" clId="{9D20E668-61EF-42CE-958E-DA5CAF5D45EE}" dt="2022-04-04T08:15:29.584" v="118"/>
          <ac:cxnSpMkLst>
            <pc:docMk/>
            <pc:sldMk cId="2781097187" sldId="384"/>
            <ac:cxnSpMk id="76" creationId="{37426730-F922-48DC-A97F-3A6ED1A422DA}"/>
          </ac:cxnSpMkLst>
        </pc:cxnChg>
        <pc:cxnChg chg="mod">
          <ac:chgData name="Li Boxi" userId="8268128b7b4c549d" providerId="LiveId" clId="{9D20E668-61EF-42CE-958E-DA5CAF5D45EE}" dt="2022-04-04T08:15:32.378" v="120"/>
          <ac:cxnSpMkLst>
            <pc:docMk/>
            <pc:sldMk cId="2781097187" sldId="384"/>
            <ac:cxnSpMk id="82" creationId="{A69AE8F2-36BD-4AE2-8E95-02C8F9B456DE}"/>
          </ac:cxnSpMkLst>
        </pc:cxnChg>
        <pc:cxnChg chg="mod">
          <ac:chgData name="Li Boxi" userId="8268128b7b4c549d" providerId="LiveId" clId="{9D20E668-61EF-42CE-958E-DA5CAF5D45EE}" dt="2022-04-04T08:15:32.378" v="120"/>
          <ac:cxnSpMkLst>
            <pc:docMk/>
            <pc:sldMk cId="2781097187" sldId="384"/>
            <ac:cxnSpMk id="84" creationId="{C718550E-F5BD-4C29-B368-2352ECD2D35B}"/>
          </ac:cxnSpMkLst>
        </pc:cxnChg>
        <pc:cxnChg chg="mod">
          <ac:chgData name="Li Boxi" userId="8268128b7b4c549d" providerId="LiveId" clId="{9D20E668-61EF-42CE-958E-DA5CAF5D45EE}" dt="2022-04-04T08:15:32.378" v="120"/>
          <ac:cxnSpMkLst>
            <pc:docMk/>
            <pc:sldMk cId="2781097187" sldId="384"/>
            <ac:cxnSpMk id="92" creationId="{C21AA752-2F9A-4920-B35D-525313CE06A8}"/>
          </ac:cxnSpMkLst>
        </pc:cxnChg>
        <pc:cxnChg chg="mod">
          <ac:chgData name="Li Boxi" userId="8268128b7b4c549d" providerId="LiveId" clId="{9D20E668-61EF-42CE-958E-DA5CAF5D45EE}" dt="2022-04-04T08:15:32.378" v="120"/>
          <ac:cxnSpMkLst>
            <pc:docMk/>
            <pc:sldMk cId="2781097187" sldId="384"/>
            <ac:cxnSpMk id="93" creationId="{031FB399-268F-4FD0-B6EE-46C6B9803F1B}"/>
          </ac:cxnSpMkLst>
        </pc:cxnChg>
        <pc:cxnChg chg="mod">
          <ac:chgData name="Li Boxi" userId="8268128b7b4c549d" providerId="LiveId" clId="{9D20E668-61EF-42CE-958E-DA5CAF5D45EE}" dt="2022-04-04T08:15:32.378" v="120"/>
          <ac:cxnSpMkLst>
            <pc:docMk/>
            <pc:sldMk cId="2781097187" sldId="384"/>
            <ac:cxnSpMk id="94" creationId="{B370DA79-D74F-47AA-9D6B-05D652D2CBB6}"/>
          </ac:cxnSpMkLst>
        </pc:cxnChg>
        <pc:cxnChg chg="mod">
          <ac:chgData name="Li Boxi" userId="8268128b7b4c549d" providerId="LiveId" clId="{9D20E668-61EF-42CE-958E-DA5CAF5D45EE}" dt="2022-04-04T08:19:09.680" v="143"/>
          <ac:cxnSpMkLst>
            <pc:docMk/>
            <pc:sldMk cId="2781097187" sldId="384"/>
            <ac:cxnSpMk id="103" creationId="{BCA3051B-7ED9-42FE-BE23-3CC48C4A15DB}"/>
          </ac:cxnSpMkLst>
        </pc:cxnChg>
        <pc:cxnChg chg="mod">
          <ac:chgData name="Li Boxi" userId="8268128b7b4c549d" providerId="LiveId" clId="{9D20E668-61EF-42CE-958E-DA5CAF5D45EE}" dt="2022-04-04T08:19:09.680" v="143"/>
          <ac:cxnSpMkLst>
            <pc:docMk/>
            <pc:sldMk cId="2781097187" sldId="384"/>
            <ac:cxnSpMk id="104" creationId="{11144BC0-9CB8-4196-9F4B-FB48146455FC}"/>
          </ac:cxnSpMkLst>
        </pc:cxnChg>
        <pc:cxnChg chg="mod">
          <ac:chgData name="Li Boxi" userId="8268128b7b4c549d" providerId="LiveId" clId="{9D20E668-61EF-42CE-958E-DA5CAF5D45EE}" dt="2022-04-04T08:19:09.680" v="143"/>
          <ac:cxnSpMkLst>
            <pc:docMk/>
            <pc:sldMk cId="2781097187" sldId="384"/>
            <ac:cxnSpMk id="105" creationId="{FEE8FE94-44BF-4DE5-B08C-6BCC82680832}"/>
          </ac:cxnSpMkLst>
        </pc:cxnChg>
        <pc:cxnChg chg="mod">
          <ac:chgData name="Li Boxi" userId="8268128b7b4c549d" providerId="LiveId" clId="{9D20E668-61EF-42CE-958E-DA5CAF5D45EE}" dt="2022-04-04T08:19:09.680" v="143"/>
          <ac:cxnSpMkLst>
            <pc:docMk/>
            <pc:sldMk cId="2781097187" sldId="384"/>
            <ac:cxnSpMk id="106" creationId="{98BF1A42-80C3-4A64-AEF6-1BDEEE8AF141}"/>
          </ac:cxnSpMkLst>
        </pc:cxnChg>
        <pc:cxnChg chg="mod">
          <ac:chgData name="Li Boxi" userId="8268128b7b4c549d" providerId="LiveId" clId="{9D20E668-61EF-42CE-958E-DA5CAF5D45EE}" dt="2022-04-04T08:19:09.680" v="143"/>
          <ac:cxnSpMkLst>
            <pc:docMk/>
            <pc:sldMk cId="2781097187" sldId="384"/>
            <ac:cxnSpMk id="107" creationId="{FFAFA40D-3111-4D60-9943-6F6062A4147E}"/>
          </ac:cxnSpMkLst>
        </pc:cxnChg>
        <pc:cxnChg chg="mod">
          <ac:chgData name="Li Boxi" userId="8268128b7b4c549d" providerId="LiveId" clId="{9D20E668-61EF-42CE-958E-DA5CAF5D45EE}" dt="2022-04-04T08:19:21.129" v="146"/>
          <ac:cxnSpMkLst>
            <pc:docMk/>
            <pc:sldMk cId="2781097187" sldId="384"/>
            <ac:cxnSpMk id="111" creationId="{8DDE329B-3F48-4D10-93B4-EC6B4A229FD1}"/>
          </ac:cxnSpMkLst>
        </pc:cxnChg>
        <pc:cxnChg chg="mod">
          <ac:chgData name="Li Boxi" userId="8268128b7b4c549d" providerId="LiveId" clId="{9D20E668-61EF-42CE-958E-DA5CAF5D45EE}" dt="2022-04-04T08:19:21.129" v="146"/>
          <ac:cxnSpMkLst>
            <pc:docMk/>
            <pc:sldMk cId="2781097187" sldId="384"/>
            <ac:cxnSpMk id="112" creationId="{55BADAD0-F138-427C-942A-217E59089B6F}"/>
          </ac:cxnSpMkLst>
        </pc:cxnChg>
        <pc:cxnChg chg="mod">
          <ac:chgData name="Li Boxi" userId="8268128b7b4c549d" providerId="LiveId" clId="{9D20E668-61EF-42CE-958E-DA5CAF5D45EE}" dt="2022-04-04T08:19:21.129" v="146"/>
          <ac:cxnSpMkLst>
            <pc:docMk/>
            <pc:sldMk cId="2781097187" sldId="384"/>
            <ac:cxnSpMk id="113" creationId="{E30AFFD7-59ED-4982-ADC6-B29302244EB5}"/>
          </ac:cxnSpMkLst>
        </pc:cxnChg>
        <pc:cxnChg chg="mod">
          <ac:chgData name="Li Boxi" userId="8268128b7b4c549d" providerId="LiveId" clId="{9D20E668-61EF-42CE-958E-DA5CAF5D45EE}" dt="2022-04-04T08:19:21.129" v="146"/>
          <ac:cxnSpMkLst>
            <pc:docMk/>
            <pc:sldMk cId="2781097187" sldId="384"/>
            <ac:cxnSpMk id="114" creationId="{208A6BA0-E503-46BB-B6D2-2C02735C67D5}"/>
          </ac:cxnSpMkLst>
        </pc:cxnChg>
        <pc:cxnChg chg="mod">
          <ac:chgData name="Li Boxi" userId="8268128b7b4c549d" providerId="LiveId" clId="{9D20E668-61EF-42CE-958E-DA5CAF5D45EE}" dt="2022-04-04T08:19:21.129" v="146"/>
          <ac:cxnSpMkLst>
            <pc:docMk/>
            <pc:sldMk cId="2781097187" sldId="384"/>
            <ac:cxnSpMk id="115" creationId="{FFD423B9-2F3A-4175-BD89-9D4BD53B94E8}"/>
          </ac:cxnSpMkLst>
        </pc:cxnChg>
        <pc:cxnChg chg="add mod">
          <ac:chgData name="Li Boxi" userId="8268128b7b4c549d" providerId="LiveId" clId="{9D20E668-61EF-42CE-958E-DA5CAF5D45EE}" dt="2022-04-06T13:56:02.532" v="439" actId="1038"/>
          <ac:cxnSpMkLst>
            <pc:docMk/>
            <pc:sldMk cId="2781097187" sldId="384"/>
            <ac:cxnSpMk id="116" creationId="{90AE0AD7-A646-45A3-ACB8-5A9148BE166B}"/>
          </ac:cxnSpMkLst>
        </pc:cxnChg>
        <pc:cxnChg chg="add mod">
          <ac:chgData name="Li Boxi" userId="8268128b7b4c549d" providerId="LiveId" clId="{9D20E668-61EF-42CE-958E-DA5CAF5D45EE}" dt="2022-04-06T13:56:02.532" v="439" actId="1038"/>
          <ac:cxnSpMkLst>
            <pc:docMk/>
            <pc:sldMk cId="2781097187" sldId="384"/>
            <ac:cxnSpMk id="117" creationId="{853FE2F2-5F98-43ED-A2C3-A15443F2C8CB}"/>
          </ac:cxnSpMkLst>
        </pc:cxnChg>
        <pc:cxnChg chg="add del mod">
          <ac:chgData name="Li Boxi" userId="8268128b7b4c549d" providerId="LiveId" clId="{9D20E668-61EF-42CE-958E-DA5CAF5D45EE}" dt="2022-04-04T08:23:59.293" v="231"/>
          <ac:cxnSpMkLst>
            <pc:docMk/>
            <pc:sldMk cId="2781097187" sldId="384"/>
            <ac:cxnSpMk id="118" creationId="{8C30141B-63F0-4F01-A843-61B7C2D19AB5}"/>
          </ac:cxnSpMkLst>
        </pc:cxnChg>
        <pc:cxnChg chg="add mod">
          <ac:chgData name="Li Boxi" userId="8268128b7b4c549d" providerId="LiveId" clId="{9D20E668-61EF-42CE-958E-DA5CAF5D45EE}" dt="2022-04-06T13:56:02.532" v="439" actId="1038"/>
          <ac:cxnSpMkLst>
            <pc:docMk/>
            <pc:sldMk cId="2781097187" sldId="384"/>
            <ac:cxnSpMk id="119" creationId="{AC45EEDC-2803-4485-A91A-B6BDB76B5133}"/>
          </ac:cxnSpMkLst>
        </pc:cxnChg>
      </pc:sldChg>
      <pc:sldChg chg="addSp delSp modSp new mod">
        <pc:chgData name="Li Boxi" userId="8268128b7b4c549d" providerId="LiveId" clId="{9D20E668-61EF-42CE-958E-DA5CAF5D45EE}" dt="2022-04-07T14:05:23.595" v="574" actId="1038"/>
        <pc:sldMkLst>
          <pc:docMk/>
          <pc:sldMk cId="2292969263" sldId="385"/>
        </pc:sldMkLst>
        <pc:spChg chg="mod">
          <ac:chgData name="Li Boxi" userId="8268128b7b4c549d" providerId="LiveId" clId="{9D20E668-61EF-42CE-958E-DA5CAF5D45EE}" dt="2022-04-07T14:01:11.756" v="546" actId="20577"/>
          <ac:spMkLst>
            <pc:docMk/>
            <pc:sldMk cId="2292969263" sldId="385"/>
            <ac:spMk id="2" creationId="{20B46DED-3242-4E1D-AB91-CDDBBDCE91B0}"/>
          </ac:spMkLst>
        </pc:spChg>
        <pc:spChg chg="del">
          <ac:chgData name="Li Boxi" userId="8268128b7b4c549d" providerId="LiveId" clId="{9D20E668-61EF-42CE-958E-DA5CAF5D45EE}" dt="2022-04-07T13:58:16.581" v="463" actId="478"/>
          <ac:spMkLst>
            <pc:docMk/>
            <pc:sldMk cId="2292969263" sldId="385"/>
            <ac:spMk id="3" creationId="{1D4FD210-74D2-43C7-A32A-C5BD8084E3E8}"/>
          </ac:spMkLst>
        </pc:spChg>
        <pc:spChg chg="add mod">
          <ac:chgData name="Li Boxi" userId="8268128b7b4c549d" providerId="LiveId" clId="{9D20E668-61EF-42CE-958E-DA5CAF5D45EE}" dt="2022-04-07T14:05:23.595" v="574" actId="1038"/>
          <ac:spMkLst>
            <pc:docMk/>
            <pc:sldMk cId="2292969263" sldId="385"/>
            <ac:spMk id="17" creationId="{13AD7705-3526-4BC4-A559-B56B1CE3B251}"/>
          </ac:spMkLst>
        </pc:spChg>
        <pc:grpChg chg="add mod">
          <ac:chgData name="Li Boxi" userId="8268128b7b4c549d" providerId="LiveId" clId="{9D20E668-61EF-42CE-958E-DA5CAF5D45EE}" dt="2022-04-07T14:01:04.704" v="516" actId="1076"/>
          <ac:grpSpMkLst>
            <pc:docMk/>
            <pc:sldMk cId="2292969263" sldId="385"/>
            <ac:grpSpMk id="15" creationId="{F5272D53-23CF-487D-8A13-57107139CA7B}"/>
          </ac:grpSpMkLst>
        </pc:grpChg>
        <pc:picChg chg="add mod">
          <ac:chgData name="Li Boxi" userId="8268128b7b4c549d" providerId="LiveId" clId="{9D20E668-61EF-42CE-958E-DA5CAF5D45EE}" dt="2022-04-07T14:01:02.900" v="515" actId="164"/>
          <ac:picMkLst>
            <pc:docMk/>
            <pc:sldMk cId="2292969263" sldId="385"/>
            <ac:picMk id="6" creationId="{970EE121-4F60-47CB-805D-C043964FA4E2}"/>
          </ac:picMkLst>
        </pc:picChg>
        <pc:picChg chg="add del mod modCrop">
          <ac:chgData name="Li Boxi" userId="8268128b7b4c549d" providerId="LiveId" clId="{9D20E668-61EF-42CE-958E-DA5CAF5D45EE}" dt="2022-04-07T13:59:03.860" v="478" actId="478"/>
          <ac:picMkLst>
            <pc:docMk/>
            <pc:sldMk cId="2292969263" sldId="385"/>
            <ac:picMk id="8" creationId="{22883CC7-9BE5-43F3-A336-33D58B24B0C0}"/>
          </ac:picMkLst>
        </pc:picChg>
        <pc:picChg chg="add mod modCrop">
          <ac:chgData name="Li Boxi" userId="8268128b7b4c549d" providerId="LiveId" clId="{9D20E668-61EF-42CE-958E-DA5CAF5D45EE}" dt="2022-04-07T14:01:02.900" v="515" actId="164"/>
          <ac:picMkLst>
            <pc:docMk/>
            <pc:sldMk cId="2292969263" sldId="385"/>
            <ac:picMk id="10" creationId="{7EDA754E-2725-400D-8204-C6430040C8BB}"/>
          </ac:picMkLst>
        </pc:picChg>
        <pc:picChg chg="add del mod">
          <ac:chgData name="Li Boxi" userId="8268128b7b4c549d" providerId="LiveId" clId="{9D20E668-61EF-42CE-958E-DA5CAF5D45EE}" dt="2022-04-07T14:00:44.892" v="510" actId="22"/>
          <ac:picMkLst>
            <pc:docMk/>
            <pc:sldMk cId="2292969263" sldId="385"/>
            <ac:picMk id="12" creationId="{C3DF4B97-EA56-48DE-B8B3-C9D4643B5BE4}"/>
          </ac:picMkLst>
        </pc:picChg>
        <pc:picChg chg="add mod">
          <ac:chgData name="Li Boxi" userId="8268128b7b4c549d" providerId="LiveId" clId="{9D20E668-61EF-42CE-958E-DA5CAF5D45EE}" dt="2022-04-07T14:01:06.230" v="517" actId="1076"/>
          <ac:picMkLst>
            <pc:docMk/>
            <pc:sldMk cId="2292969263" sldId="385"/>
            <ac:picMk id="14" creationId="{42349CCD-31FE-4400-B9D7-84775FFBF139}"/>
          </ac:picMkLst>
        </pc:picChg>
      </pc:sldChg>
      <pc:sldMasterChg chg="modSldLayout">
        <pc:chgData name="Li Boxi" userId="8268128b7b4c549d" providerId="LiveId" clId="{9D20E668-61EF-42CE-958E-DA5CAF5D45EE}" dt="2022-04-07T14:03:16.406" v="549" actId="20577"/>
        <pc:sldMasterMkLst>
          <pc:docMk/>
          <pc:sldMasterMk cId="2599250081" sldId="2147483648"/>
        </pc:sldMasterMkLst>
        <pc:sldLayoutChg chg="modSp mod">
          <pc:chgData name="Li Boxi" userId="8268128b7b4c549d" providerId="LiveId" clId="{9D20E668-61EF-42CE-958E-DA5CAF5D45EE}" dt="2022-04-07T14:03:16.406" v="549" actId="20577"/>
          <pc:sldLayoutMkLst>
            <pc:docMk/>
            <pc:sldMasterMk cId="2599250081" sldId="2147483648"/>
            <pc:sldLayoutMk cId="4146396895" sldId="2147483660"/>
          </pc:sldLayoutMkLst>
          <pc:spChg chg="mod">
            <ac:chgData name="Li Boxi" userId="8268128b7b4c549d" providerId="LiveId" clId="{9D20E668-61EF-42CE-958E-DA5CAF5D45EE}" dt="2022-04-07T14:03:16.406" v="549" actId="20577"/>
            <ac:spMkLst>
              <pc:docMk/>
              <pc:sldMasterMk cId="2599250081" sldId="2147483648"/>
              <pc:sldLayoutMk cId="4146396895" sldId="2147483660"/>
              <ac:spMk id="10" creationId="{E539B9F6-76B2-40CB-8B40-C09882603DC1}"/>
            </ac:spMkLst>
          </pc:spChg>
        </pc:sldLayoutChg>
      </pc:sldMasterChg>
    </pc:docChg>
  </pc:docChgLst>
  <pc:docChgLst>
    <pc:chgData name="Li Boxi" userId="8268128b7b4c549d" providerId="LiveId" clId="{992D10B3-9A20-44DB-9158-391310D4A6D2}"/>
    <pc:docChg chg="modSld">
      <pc:chgData name="Li Boxi" userId="8268128b7b4c549d" providerId="LiveId" clId="{992D10B3-9A20-44DB-9158-391310D4A6D2}" dt="2020-01-30T20:06:51.294" v="17" actId="1076"/>
      <pc:docMkLst>
        <pc:docMk/>
      </pc:docMkLst>
      <pc:sldChg chg="addSp modSp">
        <pc:chgData name="Li Boxi" userId="8268128b7b4c549d" providerId="LiveId" clId="{992D10B3-9A20-44DB-9158-391310D4A6D2}" dt="2020-01-30T20:06:51.294" v="17" actId="1076"/>
        <pc:sldMkLst>
          <pc:docMk/>
          <pc:sldMk cId="4015710130" sldId="347"/>
        </pc:sldMkLst>
        <pc:spChg chg="mod">
          <ac:chgData name="Li Boxi" userId="8268128b7b4c549d" providerId="LiveId" clId="{992D10B3-9A20-44DB-9158-391310D4A6D2}" dt="2020-01-30T20:06:48.852" v="16" actId="1076"/>
          <ac:spMkLst>
            <pc:docMk/>
            <pc:sldMk cId="4015710130" sldId="347"/>
            <ac:spMk id="6" creationId="{692BD3DC-1D60-4520-B153-FAF51A0EB7F5}"/>
          </ac:spMkLst>
        </pc:spChg>
        <pc:spChg chg="add mod">
          <ac:chgData name="Li Boxi" userId="8268128b7b4c549d" providerId="LiveId" clId="{992D10B3-9A20-44DB-9158-391310D4A6D2}" dt="2020-01-30T20:06:44.260" v="15" actId="1076"/>
          <ac:spMkLst>
            <pc:docMk/>
            <pc:sldMk cId="4015710130" sldId="347"/>
            <ac:spMk id="13" creationId="{ACF20A19-BCFC-4FD2-9039-94620818B986}"/>
          </ac:spMkLst>
        </pc:spChg>
        <pc:grpChg chg="mod">
          <ac:chgData name="Li Boxi" userId="8268128b7b4c549d" providerId="LiveId" clId="{992D10B3-9A20-44DB-9158-391310D4A6D2}" dt="2020-01-30T20:06:51.294" v="17" actId="1076"/>
          <ac:grpSpMkLst>
            <pc:docMk/>
            <pc:sldMk cId="4015710130" sldId="347"/>
            <ac:grpSpMk id="3" creationId="{3B53F821-613C-4A8F-A12D-124D3F7318E1}"/>
          </ac:grpSpMkLst>
        </pc:grpChg>
        <pc:picChg chg="add mod">
          <ac:chgData name="Li Boxi" userId="8268128b7b4c549d" providerId="LiveId" clId="{992D10B3-9A20-44DB-9158-391310D4A6D2}" dt="2020-01-30T20:06:26.340" v="9" actId="1076"/>
          <ac:picMkLst>
            <pc:docMk/>
            <pc:sldMk cId="4015710130" sldId="347"/>
            <ac:picMk id="12" creationId="{AEA438D1-3710-430E-A565-43723CD3C7F7}"/>
          </ac:picMkLst>
        </pc:picChg>
      </pc:sldChg>
    </pc:docChg>
  </pc:docChgLst>
  <pc:docChgLst>
    <pc:chgData name="Li Boxi" userId="8268128b7b4c549d" providerId="LiveId" clId="{6BB86643-5DC7-4B75-AEC1-9E46DC3AB7AA}"/>
    <pc:docChg chg="undo custSel addSld delSld modSld sldOrd">
      <pc:chgData name="Li Boxi" userId="8268128b7b4c549d" providerId="LiveId" clId="{6BB86643-5DC7-4B75-AEC1-9E46DC3AB7AA}" dt="2022-02-20T14:49:33.917" v="651" actId="20577"/>
      <pc:docMkLst>
        <pc:docMk/>
      </pc:docMkLst>
      <pc:sldChg chg="addSp delSp modSp mod">
        <pc:chgData name="Li Boxi" userId="8268128b7b4c549d" providerId="LiveId" clId="{6BB86643-5DC7-4B75-AEC1-9E46DC3AB7AA}" dt="2022-02-20T14:00:23.485" v="187" actId="1076"/>
        <pc:sldMkLst>
          <pc:docMk/>
          <pc:sldMk cId="3920912345" sldId="256"/>
        </pc:sldMkLst>
        <pc:spChg chg="mod">
          <ac:chgData name="Li Boxi" userId="8268128b7b4c549d" providerId="LiveId" clId="{6BB86643-5DC7-4B75-AEC1-9E46DC3AB7AA}" dt="2022-02-20T13:54:43.650" v="101" actId="21"/>
          <ac:spMkLst>
            <pc:docMk/>
            <pc:sldMk cId="3920912345" sldId="256"/>
            <ac:spMk id="2" creationId="{85C8285D-C38D-405F-9A68-7CB68D966150}"/>
          </ac:spMkLst>
        </pc:spChg>
        <pc:spChg chg="mod">
          <ac:chgData name="Li Boxi" userId="8268128b7b4c549d" providerId="LiveId" clId="{6BB86643-5DC7-4B75-AEC1-9E46DC3AB7AA}" dt="2022-02-20T13:54:16.956" v="96" actId="1076"/>
          <ac:spMkLst>
            <pc:docMk/>
            <pc:sldMk cId="3920912345" sldId="256"/>
            <ac:spMk id="3" creationId="{52E5DB42-246E-4CD6-B5CC-A3F5990DAEC1}"/>
          </ac:spMkLst>
        </pc:spChg>
        <pc:spChg chg="add del mod">
          <ac:chgData name="Li Boxi" userId="8268128b7b4c549d" providerId="LiveId" clId="{6BB86643-5DC7-4B75-AEC1-9E46DC3AB7AA}" dt="2022-02-20T13:57:52.095" v="113"/>
          <ac:spMkLst>
            <pc:docMk/>
            <pc:sldMk cId="3920912345" sldId="256"/>
            <ac:spMk id="8" creationId="{EF1BC405-A889-473E-947C-695020516CA0}"/>
          </ac:spMkLst>
        </pc:spChg>
        <pc:spChg chg="mod">
          <ac:chgData name="Li Boxi" userId="8268128b7b4c549d" providerId="LiveId" clId="{6BB86643-5DC7-4B75-AEC1-9E46DC3AB7AA}" dt="2022-02-20T13:56:02.513" v="110" actId="20577"/>
          <ac:spMkLst>
            <pc:docMk/>
            <pc:sldMk cId="3920912345" sldId="256"/>
            <ac:spMk id="9" creationId="{9DFD9078-1BEC-48E6-BAE6-93CDFC844126}"/>
          </ac:spMkLst>
        </pc:spChg>
        <pc:spChg chg="add del">
          <ac:chgData name="Li Boxi" userId="8268128b7b4c549d" providerId="LiveId" clId="{6BB86643-5DC7-4B75-AEC1-9E46DC3AB7AA}" dt="2022-02-20T13:52:19.459" v="24" actId="22"/>
          <ac:spMkLst>
            <pc:docMk/>
            <pc:sldMk cId="3920912345" sldId="256"/>
            <ac:spMk id="11" creationId="{FADA7520-4CF5-4743-80F7-7783151740B1}"/>
          </ac:spMkLst>
        </pc:spChg>
        <pc:spChg chg="add mod">
          <ac:chgData name="Li Boxi" userId="8268128b7b4c549d" providerId="LiveId" clId="{6BB86643-5DC7-4B75-AEC1-9E46DC3AB7AA}" dt="2022-02-20T14:00:23.485" v="187" actId="1076"/>
          <ac:spMkLst>
            <pc:docMk/>
            <pc:sldMk cId="3920912345" sldId="256"/>
            <ac:spMk id="12" creationId="{3EC8A159-0597-41BB-BD3A-2405145FCA50}"/>
          </ac:spMkLst>
        </pc:spChg>
        <pc:spChg chg="add del mod">
          <ac:chgData name="Li Boxi" userId="8268128b7b4c549d" providerId="LiveId" clId="{6BB86643-5DC7-4B75-AEC1-9E46DC3AB7AA}" dt="2022-02-20T13:52:24.418" v="30" actId="22"/>
          <ac:spMkLst>
            <pc:docMk/>
            <pc:sldMk cId="3920912345" sldId="256"/>
            <ac:spMk id="13" creationId="{AA53628E-A736-461D-9B15-04D9B473C1F3}"/>
          </ac:spMkLst>
        </pc:spChg>
        <pc:picChg chg="mod">
          <ac:chgData name="Li Boxi" userId="8268128b7b4c549d" providerId="LiveId" clId="{6BB86643-5DC7-4B75-AEC1-9E46DC3AB7AA}" dt="2022-02-20T13:59:12.509" v="184" actId="1076"/>
          <ac:picMkLst>
            <pc:docMk/>
            <pc:sldMk cId="3920912345" sldId="256"/>
            <ac:picMk id="4" creationId="{6269BC12-701E-43A2-BDA5-F3A85FE02BDC}"/>
          </ac:picMkLst>
        </pc:picChg>
        <pc:picChg chg="mod">
          <ac:chgData name="Li Boxi" userId="8268128b7b4c549d" providerId="LiveId" clId="{6BB86643-5DC7-4B75-AEC1-9E46DC3AB7AA}" dt="2022-02-20T13:54:26.404" v="98" actId="1076"/>
          <ac:picMkLst>
            <pc:docMk/>
            <pc:sldMk cId="3920912345" sldId="256"/>
            <ac:picMk id="5" creationId="{A9EB6CD5-1350-4EAC-9C35-502892C1B316}"/>
          </ac:picMkLst>
        </pc:picChg>
        <pc:picChg chg="mod">
          <ac:chgData name="Li Boxi" userId="8268128b7b4c549d" providerId="LiveId" clId="{6BB86643-5DC7-4B75-AEC1-9E46DC3AB7AA}" dt="2022-02-20T13:54:26.404" v="98" actId="1076"/>
          <ac:picMkLst>
            <pc:docMk/>
            <pc:sldMk cId="3920912345" sldId="256"/>
            <ac:picMk id="7" creationId="{2AD04C65-CD2B-40C3-8545-0CE73FB9FA7F}"/>
          </ac:picMkLst>
        </pc:picChg>
        <pc:picChg chg="add mod">
          <ac:chgData name="Li Boxi" userId="8268128b7b4c549d" providerId="LiveId" clId="{6BB86643-5DC7-4B75-AEC1-9E46DC3AB7AA}" dt="2022-02-20T13:54:26.404" v="98" actId="1076"/>
          <ac:picMkLst>
            <pc:docMk/>
            <pc:sldMk cId="3920912345" sldId="256"/>
            <ac:picMk id="1026" creationId="{748FD074-474F-4F17-A6CD-01ACDB87CFEC}"/>
          </ac:picMkLst>
        </pc:picChg>
      </pc:sldChg>
      <pc:sldChg chg="modSp mod">
        <pc:chgData name="Li Boxi" userId="8268128b7b4c549d" providerId="LiveId" clId="{6BB86643-5DC7-4B75-AEC1-9E46DC3AB7AA}" dt="2022-02-20T13:58:49.554" v="179" actId="21"/>
        <pc:sldMkLst>
          <pc:docMk/>
          <pc:sldMk cId="1741290582" sldId="334"/>
        </pc:sldMkLst>
        <pc:spChg chg="mod">
          <ac:chgData name="Li Boxi" userId="8268128b7b4c549d" providerId="LiveId" clId="{6BB86643-5DC7-4B75-AEC1-9E46DC3AB7AA}" dt="2022-02-20T13:58:49.554" v="179" actId="21"/>
          <ac:spMkLst>
            <pc:docMk/>
            <pc:sldMk cId="1741290582" sldId="334"/>
            <ac:spMk id="5" creationId="{96F3D1B8-E847-46F6-8516-997777CB6F07}"/>
          </ac:spMkLst>
        </pc:spChg>
      </pc:sldChg>
      <pc:sldChg chg="new del">
        <pc:chgData name="Li Boxi" userId="8268128b7b4c549d" providerId="LiveId" clId="{6BB86643-5DC7-4B75-AEC1-9E46DC3AB7AA}" dt="2022-02-20T13:54:35.518" v="100" actId="680"/>
        <pc:sldMkLst>
          <pc:docMk/>
          <pc:sldMk cId="1437272171" sldId="358"/>
        </pc:sldMkLst>
      </pc:sldChg>
      <pc:sldChg chg="new del">
        <pc:chgData name="Li Boxi" userId="8268128b7b4c549d" providerId="LiveId" clId="{6BB86643-5DC7-4B75-AEC1-9E46DC3AB7AA}" dt="2022-02-20T13:59:06.115" v="183" actId="47"/>
        <pc:sldMkLst>
          <pc:docMk/>
          <pc:sldMk cId="2028887738" sldId="358"/>
        </pc:sldMkLst>
      </pc:sldChg>
      <pc:sldChg chg="add">
        <pc:chgData name="Li Boxi" userId="8268128b7b4c549d" providerId="LiveId" clId="{6BB86643-5DC7-4B75-AEC1-9E46DC3AB7AA}" dt="2022-02-20T13:58:14.503" v="115"/>
        <pc:sldMkLst>
          <pc:docMk/>
          <pc:sldMk cId="1677603780" sldId="359"/>
        </pc:sldMkLst>
      </pc:sldChg>
      <pc:sldChg chg="addSp delSp modSp new mod ord">
        <pc:chgData name="Li Boxi" userId="8268128b7b4c549d" providerId="LiveId" clId="{6BB86643-5DC7-4B75-AEC1-9E46DC3AB7AA}" dt="2022-02-20T14:30:31.814" v="401" actId="1076"/>
        <pc:sldMkLst>
          <pc:docMk/>
          <pc:sldMk cId="4070453387" sldId="360"/>
        </pc:sldMkLst>
        <pc:spChg chg="mod">
          <ac:chgData name="Li Boxi" userId="8268128b7b4c549d" providerId="LiveId" clId="{6BB86643-5DC7-4B75-AEC1-9E46DC3AB7AA}" dt="2022-02-20T14:06:14.100" v="223" actId="20577"/>
          <ac:spMkLst>
            <pc:docMk/>
            <pc:sldMk cId="4070453387" sldId="360"/>
            <ac:spMk id="2" creationId="{A52D0AA1-72F5-4E4F-94D4-EB6715FE09F8}"/>
          </ac:spMkLst>
        </pc:spChg>
        <pc:spChg chg="del">
          <ac:chgData name="Li Boxi" userId="8268128b7b4c549d" providerId="LiveId" clId="{6BB86643-5DC7-4B75-AEC1-9E46DC3AB7AA}" dt="2022-02-20T14:06:00.276" v="203" actId="478"/>
          <ac:spMkLst>
            <pc:docMk/>
            <pc:sldMk cId="4070453387" sldId="360"/>
            <ac:spMk id="3" creationId="{FDB598B9-DBDA-49FF-823D-903E963282D4}"/>
          </ac:spMkLst>
        </pc:spChg>
        <pc:spChg chg="add mod">
          <ac:chgData name="Li Boxi" userId="8268128b7b4c549d" providerId="LiveId" clId="{6BB86643-5DC7-4B75-AEC1-9E46DC3AB7AA}" dt="2022-02-20T14:30:31.814" v="401" actId="1076"/>
          <ac:spMkLst>
            <pc:docMk/>
            <pc:sldMk cId="4070453387" sldId="360"/>
            <ac:spMk id="10" creationId="{98350AD1-2877-4733-8ABC-B6A9E7A74127}"/>
          </ac:spMkLst>
        </pc:spChg>
        <pc:spChg chg="add mod">
          <ac:chgData name="Li Boxi" userId="8268128b7b4c549d" providerId="LiveId" clId="{6BB86643-5DC7-4B75-AEC1-9E46DC3AB7AA}" dt="2022-02-20T14:30:31.814" v="401" actId="1076"/>
          <ac:spMkLst>
            <pc:docMk/>
            <pc:sldMk cId="4070453387" sldId="360"/>
            <ac:spMk id="11" creationId="{0D5EF4F0-8040-424C-BCB0-D8807330FD38}"/>
          </ac:spMkLst>
        </pc:spChg>
        <pc:picChg chg="add mod">
          <ac:chgData name="Li Boxi" userId="8268128b7b4c549d" providerId="LiveId" clId="{6BB86643-5DC7-4B75-AEC1-9E46DC3AB7AA}" dt="2022-02-20T14:30:31.814" v="401" actId="1076"/>
          <ac:picMkLst>
            <pc:docMk/>
            <pc:sldMk cId="4070453387" sldId="360"/>
            <ac:picMk id="6" creationId="{D5F3DD5A-D9DB-4D7A-9388-2C3856987114}"/>
          </ac:picMkLst>
        </pc:picChg>
        <pc:picChg chg="add del mod">
          <ac:chgData name="Li Boxi" userId="8268128b7b4c549d" providerId="LiveId" clId="{6BB86643-5DC7-4B75-AEC1-9E46DC3AB7AA}" dt="2022-02-20T14:15:13.539" v="230" actId="478"/>
          <ac:picMkLst>
            <pc:docMk/>
            <pc:sldMk cId="4070453387" sldId="360"/>
            <ac:picMk id="7" creationId="{2537E735-A2C7-473E-A88D-14D4A589A149}"/>
          </ac:picMkLst>
        </pc:picChg>
        <pc:picChg chg="add mod">
          <ac:chgData name="Li Boxi" userId="8268128b7b4c549d" providerId="LiveId" clId="{6BB86643-5DC7-4B75-AEC1-9E46DC3AB7AA}" dt="2022-02-20T14:30:05.847" v="400" actId="1076"/>
          <ac:picMkLst>
            <pc:docMk/>
            <pc:sldMk cId="4070453387" sldId="360"/>
            <ac:picMk id="8" creationId="{B0D0925B-686E-4033-83D9-F8218256D9C3}"/>
          </ac:picMkLst>
        </pc:picChg>
        <pc:picChg chg="add mod">
          <ac:chgData name="Li Boxi" userId="8268128b7b4c549d" providerId="LiveId" clId="{6BB86643-5DC7-4B75-AEC1-9E46DC3AB7AA}" dt="2022-02-20T14:30:05.847" v="400" actId="1076"/>
          <ac:picMkLst>
            <pc:docMk/>
            <pc:sldMk cId="4070453387" sldId="360"/>
            <ac:picMk id="9" creationId="{E36B3BCE-095B-4697-8E3D-EB37AB10A1ED}"/>
          </ac:picMkLst>
        </pc:picChg>
        <pc:picChg chg="add mod">
          <ac:chgData name="Li Boxi" userId="8268128b7b4c549d" providerId="LiveId" clId="{6BB86643-5DC7-4B75-AEC1-9E46DC3AB7AA}" dt="2022-02-20T14:30:05.847" v="400" actId="1076"/>
          <ac:picMkLst>
            <pc:docMk/>
            <pc:sldMk cId="4070453387" sldId="360"/>
            <ac:picMk id="2050" creationId="{13D8DDEE-6750-4545-892D-713244A902F8}"/>
          </ac:picMkLst>
        </pc:picChg>
        <pc:picChg chg="add mod">
          <ac:chgData name="Li Boxi" userId="8268128b7b4c549d" providerId="LiveId" clId="{6BB86643-5DC7-4B75-AEC1-9E46DC3AB7AA}" dt="2022-02-20T14:30:05.847" v="400" actId="1076"/>
          <ac:picMkLst>
            <pc:docMk/>
            <pc:sldMk cId="4070453387" sldId="360"/>
            <ac:picMk id="2052" creationId="{1A1C4728-33E1-495A-B3F3-A0E64C504F69}"/>
          </ac:picMkLst>
        </pc:picChg>
      </pc:sldChg>
      <pc:sldChg chg="addSp modSp new mod">
        <pc:chgData name="Li Boxi" userId="8268128b7b4c549d" providerId="LiveId" clId="{6BB86643-5DC7-4B75-AEC1-9E46DC3AB7AA}" dt="2022-02-20T14:49:33.917" v="651" actId="20577"/>
        <pc:sldMkLst>
          <pc:docMk/>
          <pc:sldMk cId="2861160825" sldId="361"/>
        </pc:sldMkLst>
        <pc:spChg chg="mod">
          <ac:chgData name="Li Boxi" userId="8268128b7b4c549d" providerId="LiveId" clId="{6BB86643-5DC7-4B75-AEC1-9E46DC3AB7AA}" dt="2022-02-20T14:34:21.309" v="516" actId="20577"/>
          <ac:spMkLst>
            <pc:docMk/>
            <pc:sldMk cId="2861160825" sldId="361"/>
            <ac:spMk id="2" creationId="{A76873D0-640F-4D45-98F9-D4BA9FC4893A}"/>
          </ac:spMkLst>
        </pc:spChg>
        <pc:spChg chg="mod">
          <ac:chgData name="Li Boxi" userId="8268128b7b4c549d" providerId="LiveId" clId="{6BB86643-5DC7-4B75-AEC1-9E46DC3AB7AA}" dt="2022-02-20T14:47:17.032" v="600" actId="6549"/>
          <ac:spMkLst>
            <pc:docMk/>
            <pc:sldMk cId="2861160825" sldId="361"/>
            <ac:spMk id="3" creationId="{AC5B4074-088B-47A4-BE3F-1676FB48D2B0}"/>
          </ac:spMkLst>
        </pc:spChg>
        <pc:spChg chg="add mod">
          <ac:chgData name="Li Boxi" userId="8268128b7b4c549d" providerId="LiveId" clId="{6BB86643-5DC7-4B75-AEC1-9E46DC3AB7AA}" dt="2022-02-20T14:49:33.917" v="651" actId="20577"/>
          <ac:spMkLst>
            <pc:docMk/>
            <pc:sldMk cId="2861160825" sldId="361"/>
            <ac:spMk id="5" creationId="{48AA7EAB-9121-4A12-9980-0E391041B2AD}"/>
          </ac:spMkLst>
        </pc:spChg>
        <pc:picChg chg="add mod">
          <ac:chgData name="Li Boxi" userId="8268128b7b4c549d" providerId="LiveId" clId="{6BB86643-5DC7-4B75-AEC1-9E46DC3AB7AA}" dt="2022-02-20T14:49:01.825" v="617" actId="1076"/>
          <ac:picMkLst>
            <pc:docMk/>
            <pc:sldMk cId="2861160825" sldId="361"/>
            <ac:picMk id="3074" creationId="{0E77D050-A466-4E13-B827-B3DAE4E678D3}"/>
          </ac:picMkLst>
        </pc:picChg>
        <pc:picChg chg="add mod">
          <ac:chgData name="Li Boxi" userId="8268128b7b4c549d" providerId="LiveId" clId="{6BB86643-5DC7-4B75-AEC1-9E46DC3AB7AA}" dt="2022-02-20T14:49:00.233" v="616" actId="1076"/>
          <ac:picMkLst>
            <pc:docMk/>
            <pc:sldMk cId="2861160825" sldId="361"/>
            <ac:picMk id="3076" creationId="{F3E4C6F4-C940-41F5-9332-F3D3C6EEFA1C}"/>
          </ac:picMkLst>
        </pc:picChg>
      </pc:sldChg>
    </pc:docChg>
  </pc:docChgLst>
  <pc:docChgLst>
    <pc:chgData name="Li Boxi" userId="8268128b7b4c549d" providerId="LiveId" clId="{A4D6A677-A783-414A-82CD-95CEA10A6A7E}"/>
    <pc:docChg chg="modSld">
      <pc:chgData name="Li Boxi" userId="8268128b7b4c549d" providerId="LiveId" clId="{A4D6A677-A783-414A-82CD-95CEA10A6A7E}" dt="2022-04-07T15:49:17.692" v="50" actId="20577"/>
      <pc:docMkLst>
        <pc:docMk/>
      </pc:docMkLst>
      <pc:sldChg chg="modSp mod">
        <pc:chgData name="Li Boxi" userId="8268128b7b4c549d" providerId="LiveId" clId="{A4D6A677-A783-414A-82CD-95CEA10A6A7E}" dt="2022-04-07T15:49:17.692" v="50" actId="20577"/>
        <pc:sldMkLst>
          <pc:docMk/>
          <pc:sldMk cId="1539669058" sldId="366"/>
        </pc:sldMkLst>
        <pc:spChg chg="mod">
          <ac:chgData name="Li Boxi" userId="8268128b7b4c549d" providerId="LiveId" clId="{A4D6A677-A783-414A-82CD-95CEA10A6A7E}" dt="2022-04-07T15:49:17.692" v="50" actId="20577"/>
          <ac:spMkLst>
            <pc:docMk/>
            <pc:sldMk cId="1539669058" sldId="366"/>
            <ac:spMk id="2" creationId="{02E94976-4E67-418A-B0FD-BD5F4D35D2EE}"/>
          </ac:spMkLst>
        </pc:spChg>
        <pc:spChg chg="mod">
          <ac:chgData name="Li Boxi" userId="8268128b7b4c549d" providerId="LiveId" clId="{A4D6A677-A783-414A-82CD-95CEA10A6A7E}" dt="2022-04-07T15:48:35.492" v="17" actId="1036"/>
          <ac:spMkLst>
            <pc:docMk/>
            <pc:sldMk cId="1539669058" sldId="366"/>
            <ac:spMk id="24" creationId="{41B6F007-2F3D-43CB-A683-58D6646CC50E}"/>
          </ac:spMkLst>
        </pc:spChg>
        <pc:spChg chg="mod">
          <ac:chgData name="Li Boxi" userId="8268128b7b4c549d" providerId="LiveId" clId="{A4D6A677-A783-414A-82CD-95CEA10A6A7E}" dt="2022-04-07T15:48:35.492" v="17" actId="1036"/>
          <ac:spMkLst>
            <pc:docMk/>
            <pc:sldMk cId="1539669058" sldId="366"/>
            <ac:spMk id="25" creationId="{FDF1E94C-85CB-4D11-8CF8-EBB76339F607}"/>
          </ac:spMkLst>
        </pc:spChg>
        <pc:spChg chg="mod">
          <ac:chgData name="Li Boxi" userId="8268128b7b4c549d" providerId="LiveId" clId="{A4D6A677-A783-414A-82CD-95CEA10A6A7E}" dt="2022-04-07T15:48:35.492" v="17" actId="1036"/>
          <ac:spMkLst>
            <pc:docMk/>
            <pc:sldMk cId="1539669058" sldId="366"/>
            <ac:spMk id="28" creationId="{8BA9242F-D777-43F3-B4A3-CB76967515A1}"/>
          </ac:spMkLst>
        </pc:spChg>
        <pc:spChg chg="mod">
          <ac:chgData name="Li Boxi" userId="8268128b7b4c549d" providerId="LiveId" clId="{A4D6A677-A783-414A-82CD-95CEA10A6A7E}" dt="2022-04-07T15:48:35.492" v="17" actId="1036"/>
          <ac:spMkLst>
            <pc:docMk/>
            <pc:sldMk cId="1539669058" sldId="366"/>
            <ac:spMk id="29" creationId="{E4877150-C4E7-49B3-B674-550F33864B2F}"/>
          </ac:spMkLst>
        </pc:spChg>
        <pc:spChg chg="mod">
          <ac:chgData name="Li Boxi" userId="8268128b7b4c549d" providerId="LiveId" clId="{A4D6A677-A783-414A-82CD-95CEA10A6A7E}" dt="2022-04-07T15:48:35.492" v="17" actId="1036"/>
          <ac:spMkLst>
            <pc:docMk/>
            <pc:sldMk cId="1539669058" sldId="366"/>
            <ac:spMk id="31" creationId="{F9A4966C-290A-4173-8A06-5AA8D4F0FF22}"/>
          </ac:spMkLst>
        </pc:spChg>
        <pc:spChg chg="mod">
          <ac:chgData name="Li Boxi" userId="8268128b7b4c549d" providerId="LiveId" clId="{A4D6A677-A783-414A-82CD-95CEA10A6A7E}" dt="2022-04-07T15:48:35.492" v="17" actId="1036"/>
          <ac:spMkLst>
            <pc:docMk/>
            <pc:sldMk cId="1539669058" sldId="366"/>
            <ac:spMk id="33" creationId="{83388417-36B4-4D47-B101-76EFD4A10C34}"/>
          </ac:spMkLst>
        </pc:spChg>
        <pc:spChg chg="mod">
          <ac:chgData name="Li Boxi" userId="8268128b7b4c549d" providerId="LiveId" clId="{A4D6A677-A783-414A-82CD-95CEA10A6A7E}" dt="2022-04-07T15:48:35.492" v="17" actId="1036"/>
          <ac:spMkLst>
            <pc:docMk/>
            <pc:sldMk cId="1539669058" sldId="366"/>
            <ac:spMk id="36" creationId="{B7B76C74-2E70-4447-B597-286EE7590BAD}"/>
          </ac:spMkLst>
        </pc:spChg>
        <pc:spChg chg="mod">
          <ac:chgData name="Li Boxi" userId="8268128b7b4c549d" providerId="LiveId" clId="{A4D6A677-A783-414A-82CD-95CEA10A6A7E}" dt="2022-04-07T15:48:35.492" v="17" actId="1036"/>
          <ac:spMkLst>
            <pc:docMk/>
            <pc:sldMk cId="1539669058" sldId="366"/>
            <ac:spMk id="37" creationId="{F55B6AE5-E8A9-4470-934B-72A39AA8866C}"/>
          </ac:spMkLst>
        </pc:spChg>
        <pc:spChg chg="mod">
          <ac:chgData name="Li Boxi" userId="8268128b7b4c549d" providerId="LiveId" clId="{A4D6A677-A783-414A-82CD-95CEA10A6A7E}" dt="2022-04-07T15:48:35.492" v="17" actId="1036"/>
          <ac:spMkLst>
            <pc:docMk/>
            <pc:sldMk cId="1539669058" sldId="366"/>
            <ac:spMk id="38" creationId="{E99E9C43-3D7D-4848-BC1B-CA0733C03397}"/>
          </ac:spMkLst>
        </pc:spChg>
        <pc:spChg chg="mod">
          <ac:chgData name="Li Boxi" userId="8268128b7b4c549d" providerId="LiveId" clId="{A4D6A677-A783-414A-82CD-95CEA10A6A7E}" dt="2022-04-07T15:48:35.492" v="17" actId="1036"/>
          <ac:spMkLst>
            <pc:docMk/>
            <pc:sldMk cId="1539669058" sldId="366"/>
            <ac:spMk id="39" creationId="{2796A418-52CB-4C5E-BD7A-ABF94F9E28C3}"/>
          </ac:spMkLst>
        </pc:spChg>
        <pc:spChg chg="mod">
          <ac:chgData name="Li Boxi" userId="8268128b7b4c549d" providerId="LiveId" clId="{A4D6A677-A783-414A-82CD-95CEA10A6A7E}" dt="2022-04-07T15:48:35.492" v="17" actId="1036"/>
          <ac:spMkLst>
            <pc:docMk/>
            <pc:sldMk cId="1539669058" sldId="366"/>
            <ac:spMk id="40" creationId="{C6256D8A-8352-47AB-981A-525CB6F841EC}"/>
          </ac:spMkLst>
        </pc:spChg>
        <pc:spChg chg="mod">
          <ac:chgData name="Li Boxi" userId="8268128b7b4c549d" providerId="LiveId" clId="{A4D6A677-A783-414A-82CD-95CEA10A6A7E}" dt="2022-04-07T15:48:35.492" v="17" actId="1036"/>
          <ac:spMkLst>
            <pc:docMk/>
            <pc:sldMk cId="1539669058" sldId="366"/>
            <ac:spMk id="58" creationId="{84AB41C6-A7DE-4ECF-883D-30163E942FBB}"/>
          </ac:spMkLst>
        </pc:spChg>
        <pc:spChg chg="mod">
          <ac:chgData name="Li Boxi" userId="8268128b7b4c549d" providerId="LiveId" clId="{A4D6A677-A783-414A-82CD-95CEA10A6A7E}" dt="2022-04-07T15:48:35.492" v="17" actId="1036"/>
          <ac:spMkLst>
            <pc:docMk/>
            <pc:sldMk cId="1539669058" sldId="366"/>
            <ac:spMk id="116" creationId="{0A60D420-F584-4EE1-8315-3259320C1B0A}"/>
          </ac:spMkLst>
        </pc:spChg>
        <pc:spChg chg="mod">
          <ac:chgData name="Li Boxi" userId="8268128b7b4c549d" providerId="LiveId" clId="{A4D6A677-A783-414A-82CD-95CEA10A6A7E}" dt="2022-04-07T15:48:35.492" v="17" actId="1036"/>
          <ac:spMkLst>
            <pc:docMk/>
            <pc:sldMk cId="1539669058" sldId="366"/>
            <ac:spMk id="117" creationId="{21F6C1A3-A95E-4CD6-8755-17AD74B20767}"/>
          </ac:spMkLst>
        </pc:spChg>
        <pc:grpChg chg="mod">
          <ac:chgData name="Li Boxi" userId="8268128b7b4c549d" providerId="LiveId" clId="{A4D6A677-A783-414A-82CD-95CEA10A6A7E}" dt="2022-04-07T15:48:35.492" v="17" actId="1036"/>
          <ac:grpSpMkLst>
            <pc:docMk/>
            <pc:sldMk cId="1539669058" sldId="366"/>
            <ac:grpSpMk id="75" creationId="{E1D5E35A-0E22-4978-89DF-3522B0B05401}"/>
          </ac:grpSpMkLst>
        </pc:grpChg>
        <pc:grpChg chg="mod">
          <ac:chgData name="Li Boxi" userId="8268128b7b4c549d" providerId="LiveId" clId="{A4D6A677-A783-414A-82CD-95CEA10A6A7E}" dt="2022-04-07T15:48:35.492" v="17" actId="1036"/>
          <ac:grpSpMkLst>
            <pc:docMk/>
            <pc:sldMk cId="1539669058" sldId="366"/>
            <ac:grpSpMk id="98" creationId="{93C227BA-FD87-4E71-8865-07A6F0DBBA8E}"/>
          </ac:grpSpMkLst>
        </pc:grpChg>
        <pc:picChg chg="mod">
          <ac:chgData name="Li Boxi" userId="8268128b7b4c549d" providerId="LiveId" clId="{A4D6A677-A783-414A-82CD-95CEA10A6A7E}" dt="2022-04-07T15:48:35.492" v="17" actId="1036"/>
          <ac:picMkLst>
            <pc:docMk/>
            <pc:sldMk cId="1539669058" sldId="366"/>
            <ac:picMk id="5" creationId="{D36EE218-1F7D-4657-8504-A988B61EE06C}"/>
          </ac:picMkLst>
        </pc:picChg>
        <pc:picChg chg="mod">
          <ac:chgData name="Li Boxi" userId="8268128b7b4c549d" providerId="LiveId" clId="{A4D6A677-A783-414A-82CD-95CEA10A6A7E}" dt="2022-04-07T15:48:35.492" v="17" actId="1036"/>
          <ac:picMkLst>
            <pc:docMk/>
            <pc:sldMk cId="1539669058" sldId="366"/>
            <ac:picMk id="26" creationId="{3886ECD9-6732-4589-8E4E-52F5AFC72A7A}"/>
          </ac:picMkLst>
        </pc:picChg>
      </pc:sldChg>
    </pc:docChg>
  </pc:docChgLst>
  <pc:docChgLst>
    <pc:chgData name="Li Boxi" userId="8268128b7b4c549d" providerId="LiveId" clId="{EB7322C5-DDD8-4E20-BD80-70975BA41FDC}"/>
    <pc:docChg chg="undo custSel addSld delSld modSld">
      <pc:chgData name="Li Boxi" userId="8268128b7b4c549d" providerId="LiveId" clId="{EB7322C5-DDD8-4E20-BD80-70975BA41FDC}" dt="2020-01-21T12:19:09.325" v="1401" actId="20577"/>
      <pc:docMkLst>
        <pc:docMk/>
      </pc:docMkLst>
      <pc:sldChg chg="modSp">
        <pc:chgData name="Li Boxi" userId="8268128b7b4c549d" providerId="LiveId" clId="{EB7322C5-DDD8-4E20-BD80-70975BA41FDC}" dt="2020-01-20T12:56:04.520" v="696" actId="948"/>
        <pc:sldMkLst>
          <pc:docMk/>
          <pc:sldMk cId="3920912345" sldId="256"/>
        </pc:sldMkLst>
        <pc:spChg chg="mod">
          <ac:chgData name="Li Boxi" userId="8268128b7b4c549d" providerId="LiveId" clId="{EB7322C5-DDD8-4E20-BD80-70975BA41FDC}" dt="2020-01-20T12:55:52.422" v="693" actId="1076"/>
          <ac:spMkLst>
            <pc:docMk/>
            <pc:sldMk cId="3920912345" sldId="256"/>
            <ac:spMk id="2" creationId="{85C8285D-C38D-405F-9A68-7CB68D966150}"/>
          </ac:spMkLst>
        </pc:spChg>
        <pc:spChg chg="mod">
          <ac:chgData name="Li Boxi" userId="8268128b7b4c549d" providerId="LiveId" clId="{EB7322C5-DDD8-4E20-BD80-70975BA41FDC}" dt="2020-01-20T12:56:04.520" v="696" actId="948"/>
          <ac:spMkLst>
            <pc:docMk/>
            <pc:sldMk cId="3920912345" sldId="256"/>
            <ac:spMk id="3" creationId="{52E5DB42-246E-4CD6-B5CC-A3F5990DAEC1}"/>
          </ac:spMkLst>
        </pc:spChg>
      </pc:sldChg>
      <pc:sldChg chg="addSp delSp modSp modTransition">
        <pc:chgData name="Li Boxi" userId="8268128b7b4c549d" providerId="LiveId" clId="{EB7322C5-DDD8-4E20-BD80-70975BA41FDC}" dt="2020-01-21T10:36:33.045" v="1396"/>
        <pc:sldMkLst>
          <pc:docMk/>
          <pc:sldMk cId="2922173817" sldId="274"/>
        </pc:sldMkLst>
        <pc:spChg chg="mod">
          <ac:chgData name="Li Boxi" userId="8268128b7b4c549d" providerId="LiveId" clId="{EB7322C5-DDD8-4E20-BD80-70975BA41FDC}" dt="2020-01-19T10:38:10.169" v="19" actId="20577"/>
          <ac:spMkLst>
            <pc:docMk/>
            <pc:sldMk cId="2922173817" sldId="274"/>
            <ac:spMk id="5" creationId="{96F3D1B8-E847-46F6-8516-997777CB6F07}"/>
          </ac:spMkLst>
        </pc:spChg>
        <pc:spChg chg="add del">
          <ac:chgData name="Li Boxi" userId="8268128b7b4c549d" providerId="LiveId" clId="{EB7322C5-DDD8-4E20-BD80-70975BA41FDC}" dt="2020-01-21T10:36:33.045" v="1396"/>
          <ac:spMkLst>
            <pc:docMk/>
            <pc:sldMk cId="2922173817" sldId="274"/>
            <ac:spMk id="6" creationId="{34321BFA-9B7F-4F69-B2F5-3C3B1CF71067}"/>
          </ac:spMkLst>
        </pc:spChg>
      </pc:sldChg>
      <pc:sldChg chg="modAnim">
        <pc:chgData name="Li Boxi" userId="8268128b7b4c549d" providerId="LiveId" clId="{EB7322C5-DDD8-4E20-BD80-70975BA41FDC}" dt="2020-01-19T10:53:24.722" v="282"/>
        <pc:sldMkLst>
          <pc:docMk/>
          <pc:sldMk cId="186228998" sldId="315"/>
        </pc:sldMkLst>
      </pc:sldChg>
      <pc:sldChg chg="addSp modSp modAnim">
        <pc:chgData name="Li Boxi" userId="8268128b7b4c549d" providerId="LiveId" clId="{EB7322C5-DDD8-4E20-BD80-70975BA41FDC}" dt="2020-01-21T09:42:12.455" v="1238"/>
        <pc:sldMkLst>
          <pc:docMk/>
          <pc:sldMk cId="13864984" sldId="316"/>
        </pc:sldMkLst>
        <pc:spChg chg="add mod">
          <ac:chgData name="Li Boxi" userId="8268128b7b4c549d" providerId="LiveId" clId="{EB7322C5-DDD8-4E20-BD80-70975BA41FDC}" dt="2020-01-21T09:41:02.225" v="1112" actId="767"/>
          <ac:spMkLst>
            <pc:docMk/>
            <pc:sldMk cId="13864984" sldId="316"/>
            <ac:spMk id="3" creationId="{4CB2A75D-352D-4E06-9AF4-6C432C0D230D}"/>
          </ac:spMkLst>
        </pc:spChg>
        <pc:spChg chg="add mod">
          <ac:chgData name="Li Boxi" userId="8268128b7b4c549d" providerId="LiveId" clId="{EB7322C5-DDD8-4E20-BD80-70975BA41FDC}" dt="2020-01-21T09:41:50.675" v="1234" actId="1076"/>
          <ac:spMkLst>
            <pc:docMk/>
            <pc:sldMk cId="13864984" sldId="316"/>
            <ac:spMk id="7" creationId="{08AFD827-D2AE-4CC8-B577-4464167DA8F9}"/>
          </ac:spMkLst>
        </pc:spChg>
      </pc:sldChg>
      <pc:sldChg chg="addSp modSp modAnim addCm modCm">
        <pc:chgData name="Li Boxi" userId="8268128b7b4c549d" providerId="LiveId" clId="{EB7322C5-DDD8-4E20-BD80-70975BA41FDC}" dt="2020-01-20T14:49:05.660" v="961"/>
        <pc:sldMkLst>
          <pc:docMk/>
          <pc:sldMk cId="321246036" sldId="317"/>
        </pc:sldMkLst>
        <pc:spChg chg="mod">
          <ac:chgData name="Li Boxi" userId="8268128b7b4c549d" providerId="LiveId" clId="{EB7322C5-DDD8-4E20-BD80-70975BA41FDC}" dt="2020-01-20T13:23:59.201" v="894" actId="20577"/>
          <ac:spMkLst>
            <pc:docMk/>
            <pc:sldMk cId="321246036" sldId="317"/>
            <ac:spMk id="3" creationId="{6B81C863-05DC-48A5-8593-6102F64967E6}"/>
          </ac:spMkLst>
        </pc:spChg>
        <pc:grpChg chg="mod">
          <ac:chgData name="Li Boxi" userId="8268128b7b4c549d" providerId="LiveId" clId="{EB7322C5-DDD8-4E20-BD80-70975BA41FDC}" dt="2020-01-20T14:48:55.930" v="960" actId="1076"/>
          <ac:grpSpMkLst>
            <pc:docMk/>
            <pc:sldMk cId="321246036" sldId="317"/>
            <ac:grpSpMk id="9" creationId="{CC10B696-74CD-4A86-A1E3-B1B012A0BAE1}"/>
          </ac:grpSpMkLst>
        </pc:grpChg>
        <pc:cxnChg chg="add mod">
          <ac:chgData name="Li Boxi" userId="8268128b7b4c549d" providerId="LiveId" clId="{EB7322C5-DDD8-4E20-BD80-70975BA41FDC}" dt="2020-01-20T13:13:23.513" v="862" actId="14100"/>
          <ac:cxnSpMkLst>
            <pc:docMk/>
            <pc:sldMk cId="321246036" sldId="317"/>
            <ac:cxnSpMk id="12" creationId="{EA8F36B7-B185-47D9-9B86-54C7CE4E45C4}"/>
          </ac:cxnSpMkLst>
        </pc:cxnChg>
      </pc:sldChg>
      <pc:sldChg chg="del">
        <pc:chgData name="Li Boxi" userId="8268128b7b4c549d" providerId="LiveId" clId="{EB7322C5-DDD8-4E20-BD80-70975BA41FDC}" dt="2020-01-19T10:51:48.172" v="281" actId="47"/>
        <pc:sldMkLst>
          <pc:docMk/>
          <pc:sldMk cId="2232927791" sldId="318"/>
        </pc:sldMkLst>
      </pc:sldChg>
      <pc:sldChg chg="modSp">
        <pc:chgData name="Li Boxi" userId="8268128b7b4c549d" providerId="LiveId" clId="{EB7322C5-DDD8-4E20-BD80-70975BA41FDC}" dt="2020-01-20T20:58:16.806" v="1004" actId="20577"/>
        <pc:sldMkLst>
          <pc:docMk/>
          <pc:sldMk cId="1839351969" sldId="319"/>
        </pc:sldMkLst>
        <pc:spChg chg="mod">
          <ac:chgData name="Li Boxi" userId="8268128b7b4c549d" providerId="LiveId" clId="{EB7322C5-DDD8-4E20-BD80-70975BA41FDC}" dt="2020-01-20T20:58:16.806" v="1004" actId="20577"/>
          <ac:spMkLst>
            <pc:docMk/>
            <pc:sldMk cId="1839351969" sldId="319"/>
            <ac:spMk id="7" creationId="{82A82186-D03F-4FF4-A074-B45BE581E21C}"/>
          </ac:spMkLst>
        </pc:spChg>
        <pc:spChg chg="mod">
          <ac:chgData name="Li Boxi" userId="8268128b7b4c549d" providerId="LiveId" clId="{EB7322C5-DDD8-4E20-BD80-70975BA41FDC}" dt="2020-01-20T10:29:52.158" v="534" actId="20577"/>
          <ac:spMkLst>
            <pc:docMk/>
            <pc:sldMk cId="1839351969" sldId="319"/>
            <ac:spMk id="47" creationId="{DCB27C85-ED2B-46E9-8424-19C2E8FFC512}"/>
          </ac:spMkLst>
        </pc:spChg>
        <pc:grpChg chg="mod">
          <ac:chgData name="Li Boxi" userId="8268128b7b4c549d" providerId="LiveId" clId="{EB7322C5-DDD8-4E20-BD80-70975BA41FDC}" dt="2020-01-20T10:29:52.158" v="534" actId="20577"/>
          <ac:grpSpMkLst>
            <pc:docMk/>
            <pc:sldMk cId="1839351969" sldId="319"/>
            <ac:grpSpMk id="16" creationId="{7040FD64-A545-48AC-A90C-9D7A6C100581}"/>
          </ac:grpSpMkLst>
        </pc:grpChg>
        <pc:grpChg chg="mod">
          <ac:chgData name="Li Boxi" userId="8268128b7b4c549d" providerId="LiveId" clId="{EB7322C5-DDD8-4E20-BD80-70975BA41FDC}" dt="2020-01-20T10:29:52.158" v="534" actId="20577"/>
          <ac:grpSpMkLst>
            <pc:docMk/>
            <pc:sldMk cId="1839351969" sldId="319"/>
            <ac:grpSpMk id="50" creationId="{DDF17DBE-1DD9-49A3-90BB-EE47462DE7FF}"/>
          </ac:grpSpMkLst>
        </pc:grpChg>
      </pc:sldChg>
      <pc:sldChg chg="addSp modSp">
        <pc:chgData name="Li Boxi" userId="8268128b7b4c549d" providerId="LiveId" clId="{EB7322C5-DDD8-4E20-BD80-70975BA41FDC}" dt="2020-01-20T10:22:48.538" v="515" actId="20577"/>
        <pc:sldMkLst>
          <pc:docMk/>
          <pc:sldMk cId="3195129164" sldId="321"/>
        </pc:sldMkLst>
        <pc:spChg chg="mod">
          <ac:chgData name="Li Boxi" userId="8268128b7b4c549d" providerId="LiveId" clId="{EB7322C5-DDD8-4E20-BD80-70975BA41FDC}" dt="2020-01-20T10:22:48.538" v="515" actId="20577"/>
          <ac:spMkLst>
            <pc:docMk/>
            <pc:sldMk cId="3195129164" sldId="321"/>
            <ac:spMk id="2" creationId="{77F01D7B-F4CE-4F46-BF07-C0B1DA66A37E}"/>
          </ac:spMkLst>
        </pc:spChg>
        <pc:spChg chg="mod">
          <ac:chgData name="Li Boxi" userId="8268128b7b4c549d" providerId="LiveId" clId="{EB7322C5-DDD8-4E20-BD80-70975BA41FDC}" dt="2020-01-20T08:34:04.394" v="356" actId="1076"/>
          <ac:spMkLst>
            <pc:docMk/>
            <pc:sldMk cId="3195129164" sldId="321"/>
            <ac:spMk id="3" creationId="{BCEED93D-C894-49C6-81EC-7E3FB6C5B44E}"/>
          </ac:spMkLst>
        </pc:spChg>
        <pc:spChg chg="add mod">
          <ac:chgData name="Li Boxi" userId="8268128b7b4c549d" providerId="LiveId" clId="{EB7322C5-DDD8-4E20-BD80-70975BA41FDC}" dt="2020-01-20T08:36:10.615" v="422" actId="1076"/>
          <ac:spMkLst>
            <pc:docMk/>
            <pc:sldMk cId="3195129164" sldId="321"/>
            <ac:spMk id="7" creationId="{AE4BC702-1B73-44A2-8EA6-58A9D5F9FD43}"/>
          </ac:spMkLst>
        </pc:spChg>
        <pc:spChg chg="mod">
          <ac:chgData name="Li Boxi" userId="8268128b7b4c549d" providerId="LiveId" clId="{EB7322C5-DDD8-4E20-BD80-70975BA41FDC}" dt="2020-01-20T08:34:13.920" v="392" actId="1035"/>
          <ac:spMkLst>
            <pc:docMk/>
            <pc:sldMk cId="3195129164" sldId="321"/>
            <ac:spMk id="10" creationId="{0F52A408-3C75-4C45-BDA9-1E6ABC90E3E0}"/>
          </ac:spMkLst>
        </pc:spChg>
        <pc:spChg chg="mod">
          <ac:chgData name="Li Boxi" userId="8268128b7b4c549d" providerId="LiveId" clId="{EB7322C5-DDD8-4E20-BD80-70975BA41FDC}" dt="2020-01-20T08:36:13.548" v="423" actId="1076"/>
          <ac:spMkLst>
            <pc:docMk/>
            <pc:sldMk cId="3195129164" sldId="321"/>
            <ac:spMk id="14" creationId="{CDD24D7C-613B-4265-8870-3F8E5D984C3C}"/>
          </ac:spMkLst>
        </pc:spChg>
        <pc:grpChg chg="mod">
          <ac:chgData name="Li Boxi" userId="8268128b7b4c549d" providerId="LiveId" clId="{EB7322C5-DDD8-4E20-BD80-70975BA41FDC}" dt="2020-01-20T08:34:13.920" v="392" actId="1035"/>
          <ac:grpSpMkLst>
            <pc:docMk/>
            <pc:sldMk cId="3195129164" sldId="321"/>
            <ac:grpSpMk id="16" creationId="{46ADB054-D7E9-4B9B-A006-FF02D26F0467}"/>
          </ac:grpSpMkLst>
        </pc:grpChg>
        <pc:picChg chg="mod">
          <ac:chgData name="Li Boxi" userId="8268128b7b4c549d" providerId="LiveId" clId="{EB7322C5-DDD8-4E20-BD80-70975BA41FDC}" dt="2020-01-20T08:34:13.920" v="392" actId="1035"/>
          <ac:picMkLst>
            <pc:docMk/>
            <pc:sldMk cId="3195129164" sldId="321"/>
            <ac:picMk id="5" creationId="{67577B21-1D43-4A67-8A93-10A2C904A825}"/>
          </ac:picMkLst>
        </pc:picChg>
        <pc:picChg chg="mod">
          <ac:chgData name="Li Boxi" userId="8268128b7b4c549d" providerId="LiveId" clId="{EB7322C5-DDD8-4E20-BD80-70975BA41FDC}" dt="2020-01-20T08:34:23.731" v="417" actId="1035"/>
          <ac:picMkLst>
            <pc:docMk/>
            <pc:sldMk cId="3195129164" sldId="321"/>
            <ac:picMk id="9" creationId="{1B0A338C-8A6E-4651-B7B8-4BEA45F92F8C}"/>
          </ac:picMkLst>
        </pc:picChg>
        <pc:picChg chg="mod">
          <ac:chgData name="Li Boxi" userId="8268128b7b4c549d" providerId="LiveId" clId="{EB7322C5-DDD8-4E20-BD80-70975BA41FDC}" dt="2020-01-20T08:34:23.731" v="417" actId="1035"/>
          <ac:picMkLst>
            <pc:docMk/>
            <pc:sldMk cId="3195129164" sldId="321"/>
            <ac:picMk id="11" creationId="{A5E11EB8-6A7A-40D1-806D-18919154F2E8}"/>
          </ac:picMkLst>
        </pc:picChg>
        <pc:picChg chg="mod">
          <ac:chgData name="Li Boxi" userId="8268128b7b4c549d" providerId="LiveId" clId="{EB7322C5-DDD8-4E20-BD80-70975BA41FDC}" dt="2020-01-20T08:34:23.731" v="417" actId="1035"/>
          <ac:picMkLst>
            <pc:docMk/>
            <pc:sldMk cId="3195129164" sldId="321"/>
            <ac:picMk id="13" creationId="{C6C03833-6955-4744-9FA7-23F65D03290F}"/>
          </ac:picMkLst>
        </pc:picChg>
      </pc:sldChg>
      <pc:sldChg chg="addSp delSp modSp modAnim addCm modCm">
        <pc:chgData name="Li Boxi" userId="8268128b7b4c549d" providerId="LiveId" clId="{EB7322C5-DDD8-4E20-BD80-70975BA41FDC}" dt="2020-01-20T13:23:20.972" v="879"/>
        <pc:sldMkLst>
          <pc:docMk/>
          <pc:sldMk cId="403840672" sldId="323"/>
        </pc:sldMkLst>
        <pc:spChg chg="add mod">
          <ac:chgData name="Li Boxi" userId="8268128b7b4c549d" providerId="LiveId" clId="{EB7322C5-DDD8-4E20-BD80-70975BA41FDC}" dt="2020-01-20T13:20:50.924" v="865" actId="1076"/>
          <ac:spMkLst>
            <pc:docMk/>
            <pc:sldMk cId="403840672" sldId="323"/>
            <ac:spMk id="5" creationId="{8697EF74-F459-41AD-9C0A-93F873D45C20}"/>
          </ac:spMkLst>
        </pc:spChg>
        <pc:spChg chg="mod">
          <ac:chgData name="Li Boxi" userId="8268128b7b4c549d" providerId="LiveId" clId="{EB7322C5-DDD8-4E20-BD80-70975BA41FDC}" dt="2020-01-20T10:35:39.889" v="559" actId="20577"/>
          <ac:spMkLst>
            <pc:docMk/>
            <pc:sldMk cId="403840672" sldId="323"/>
            <ac:spMk id="9" creationId="{4D1C6FFB-A1A1-4983-AA10-D25A0A49D728}"/>
          </ac:spMkLst>
        </pc:spChg>
        <pc:spChg chg="del">
          <ac:chgData name="Li Boxi" userId="8268128b7b4c549d" providerId="LiveId" clId="{EB7322C5-DDD8-4E20-BD80-70975BA41FDC}" dt="2020-01-20T10:34:33.633" v="539" actId="478"/>
          <ac:spMkLst>
            <pc:docMk/>
            <pc:sldMk cId="403840672" sldId="323"/>
            <ac:spMk id="10" creationId="{15F84570-2A0F-4992-A289-988B342A439C}"/>
          </ac:spMkLst>
        </pc:spChg>
        <pc:spChg chg="mod">
          <ac:chgData name="Li Boxi" userId="8268128b7b4c549d" providerId="LiveId" clId="{EB7322C5-DDD8-4E20-BD80-70975BA41FDC}" dt="2020-01-20T13:06:02.454" v="754" actId="1037"/>
          <ac:spMkLst>
            <pc:docMk/>
            <pc:sldMk cId="403840672" sldId="323"/>
            <ac:spMk id="12" creationId="{F05076D0-8BD9-4FB9-80E4-0AC968DDBE1F}"/>
          </ac:spMkLst>
        </pc:spChg>
        <pc:spChg chg="mod">
          <ac:chgData name="Li Boxi" userId="8268128b7b4c549d" providerId="LiveId" clId="{EB7322C5-DDD8-4E20-BD80-70975BA41FDC}" dt="2020-01-20T10:35:59.741" v="569" actId="20577"/>
          <ac:spMkLst>
            <pc:docMk/>
            <pc:sldMk cId="403840672" sldId="323"/>
            <ac:spMk id="29" creationId="{474905DA-584B-4C80-9ED1-67D76AC62796}"/>
          </ac:spMkLst>
        </pc:spChg>
        <pc:spChg chg="mod">
          <ac:chgData name="Li Boxi" userId="8268128b7b4c549d" providerId="LiveId" clId="{EB7322C5-DDD8-4E20-BD80-70975BA41FDC}" dt="2020-01-20T13:20:56.247" v="866" actId="1076"/>
          <ac:spMkLst>
            <pc:docMk/>
            <pc:sldMk cId="403840672" sldId="323"/>
            <ac:spMk id="30" creationId="{C5CFB997-3B6B-429A-A799-EEE8E6F70D4F}"/>
          </ac:spMkLst>
        </pc:spChg>
        <pc:spChg chg="mod">
          <ac:chgData name="Li Boxi" userId="8268128b7b4c549d" providerId="LiveId" clId="{EB7322C5-DDD8-4E20-BD80-70975BA41FDC}" dt="2020-01-20T13:03:42.516" v="700" actId="164"/>
          <ac:spMkLst>
            <pc:docMk/>
            <pc:sldMk cId="403840672" sldId="323"/>
            <ac:spMk id="33" creationId="{02FF256E-AF12-48D9-8998-E2BA7306E85A}"/>
          </ac:spMkLst>
        </pc:spChg>
        <pc:spChg chg="mod">
          <ac:chgData name="Li Boxi" userId="8268128b7b4c549d" providerId="LiveId" clId="{EB7322C5-DDD8-4E20-BD80-70975BA41FDC}" dt="2020-01-20T13:20:56.247" v="866" actId="1076"/>
          <ac:spMkLst>
            <pc:docMk/>
            <pc:sldMk cId="403840672" sldId="323"/>
            <ac:spMk id="39" creationId="{DB953F5C-D811-4DD4-929F-7BFFA5947FB4}"/>
          </ac:spMkLst>
        </pc:spChg>
        <pc:spChg chg="del mod">
          <ac:chgData name="Li Boxi" userId="8268128b7b4c549d" providerId="LiveId" clId="{EB7322C5-DDD8-4E20-BD80-70975BA41FDC}" dt="2020-01-20T13:23:08.664" v="877" actId="478"/>
          <ac:spMkLst>
            <pc:docMk/>
            <pc:sldMk cId="403840672" sldId="323"/>
            <ac:spMk id="41" creationId="{54A13AA3-82F2-4ABB-82EB-1C375ADEC3BE}"/>
          </ac:spMkLst>
        </pc:spChg>
        <pc:spChg chg="mod">
          <ac:chgData name="Li Boxi" userId="8268128b7b4c549d" providerId="LiveId" clId="{EB7322C5-DDD8-4E20-BD80-70975BA41FDC}" dt="2020-01-20T13:03:42.516" v="700" actId="164"/>
          <ac:spMkLst>
            <pc:docMk/>
            <pc:sldMk cId="403840672" sldId="323"/>
            <ac:spMk id="42" creationId="{234963AF-5153-4887-820D-F586B3F8646D}"/>
          </ac:spMkLst>
        </pc:spChg>
        <pc:spChg chg="mod">
          <ac:chgData name="Li Boxi" userId="8268128b7b4c549d" providerId="LiveId" clId="{EB7322C5-DDD8-4E20-BD80-70975BA41FDC}" dt="2020-01-20T13:06:02.454" v="754" actId="1037"/>
          <ac:spMkLst>
            <pc:docMk/>
            <pc:sldMk cId="403840672" sldId="323"/>
            <ac:spMk id="43" creationId="{87CC18A2-8C72-4AF7-B4FE-6ACD7A2DCBBC}"/>
          </ac:spMkLst>
        </pc:spChg>
        <pc:spChg chg="mod">
          <ac:chgData name="Li Boxi" userId="8268128b7b4c549d" providerId="LiveId" clId="{EB7322C5-DDD8-4E20-BD80-70975BA41FDC}" dt="2020-01-20T13:03:42.516" v="700" actId="164"/>
          <ac:spMkLst>
            <pc:docMk/>
            <pc:sldMk cId="403840672" sldId="323"/>
            <ac:spMk id="45" creationId="{07D32053-B8D7-4019-926E-B949EF016EEA}"/>
          </ac:spMkLst>
        </pc:spChg>
        <pc:spChg chg="add mod">
          <ac:chgData name="Li Boxi" userId="8268128b7b4c549d" providerId="LiveId" clId="{EB7322C5-DDD8-4E20-BD80-70975BA41FDC}" dt="2020-01-20T13:23:11.640" v="878" actId="1076"/>
          <ac:spMkLst>
            <pc:docMk/>
            <pc:sldMk cId="403840672" sldId="323"/>
            <ac:spMk id="46" creationId="{1207EC0B-1096-4552-9092-18D896DDE1CB}"/>
          </ac:spMkLst>
        </pc:spChg>
        <pc:spChg chg="mod">
          <ac:chgData name="Li Boxi" userId="8268128b7b4c549d" providerId="LiveId" clId="{EB7322C5-DDD8-4E20-BD80-70975BA41FDC}" dt="2020-01-20T13:03:42.516" v="700" actId="164"/>
          <ac:spMkLst>
            <pc:docMk/>
            <pc:sldMk cId="403840672" sldId="323"/>
            <ac:spMk id="47" creationId="{7AAE37A8-83A0-4821-9A8E-5BA65F8565C8}"/>
          </ac:spMkLst>
        </pc:spChg>
        <pc:grpChg chg="add mod">
          <ac:chgData name="Li Boxi" userId="8268128b7b4c549d" providerId="LiveId" clId="{EB7322C5-DDD8-4E20-BD80-70975BA41FDC}" dt="2020-01-20T13:06:02.454" v="754" actId="1037"/>
          <ac:grpSpMkLst>
            <pc:docMk/>
            <pc:sldMk cId="403840672" sldId="323"/>
            <ac:grpSpMk id="2" creationId="{B81C4CE8-B590-4E99-A799-91AA7F5CC1EB}"/>
          </ac:grpSpMkLst>
        </pc:grpChg>
        <pc:grpChg chg="mod">
          <ac:chgData name="Li Boxi" userId="8268128b7b4c549d" providerId="LiveId" clId="{EB7322C5-DDD8-4E20-BD80-70975BA41FDC}" dt="2020-01-20T13:06:02.454" v="754" actId="1037"/>
          <ac:grpSpMkLst>
            <pc:docMk/>
            <pc:sldMk cId="403840672" sldId="323"/>
            <ac:grpSpMk id="17" creationId="{D014B6D2-3605-4B5C-B77A-D865CE8CF9AD}"/>
          </ac:grpSpMkLst>
        </pc:grpChg>
        <pc:picChg chg="mod">
          <ac:chgData name="Li Boxi" userId="8268128b7b4c549d" providerId="LiveId" clId="{EB7322C5-DDD8-4E20-BD80-70975BA41FDC}" dt="2020-01-20T13:03:42.516" v="700" actId="164"/>
          <ac:picMkLst>
            <pc:docMk/>
            <pc:sldMk cId="403840672" sldId="323"/>
            <ac:picMk id="19" creationId="{8C3B2A35-8A4E-4443-A4D9-4C469F54E470}"/>
          </ac:picMkLst>
        </pc:picChg>
        <pc:picChg chg="mod">
          <ac:chgData name="Li Boxi" userId="8268128b7b4c549d" providerId="LiveId" clId="{EB7322C5-DDD8-4E20-BD80-70975BA41FDC}" dt="2020-01-20T13:06:02.454" v="754" actId="1037"/>
          <ac:picMkLst>
            <pc:docMk/>
            <pc:sldMk cId="403840672" sldId="323"/>
            <ac:picMk id="38" creationId="{45DB0D7C-0328-4049-AA0B-20437AE93E42}"/>
          </ac:picMkLst>
        </pc:picChg>
        <pc:cxnChg chg="mod">
          <ac:chgData name="Li Boxi" userId="8268128b7b4c549d" providerId="LiveId" clId="{EB7322C5-DDD8-4E20-BD80-70975BA41FDC}" dt="2020-01-20T13:06:02.454" v="754" actId="1037"/>
          <ac:cxnSpMkLst>
            <pc:docMk/>
            <pc:sldMk cId="403840672" sldId="323"/>
            <ac:cxnSpMk id="20" creationId="{09AADE60-51D1-4816-8B61-9FC8D5B34C53}"/>
          </ac:cxnSpMkLst>
        </pc:cxnChg>
        <pc:cxnChg chg="add del mod">
          <ac:chgData name="Li Boxi" userId="8268128b7b4c549d" providerId="LiveId" clId="{EB7322C5-DDD8-4E20-BD80-70975BA41FDC}" dt="2020-01-20T13:05:01.363" v="715" actId="478"/>
          <ac:cxnSpMkLst>
            <pc:docMk/>
            <pc:sldMk cId="403840672" sldId="323"/>
            <ac:cxnSpMk id="34" creationId="{71FD4D07-B52B-45FB-BE0F-6A56E7ACF2A8}"/>
          </ac:cxnSpMkLst>
        </pc:cxnChg>
        <pc:cxnChg chg="add del mod">
          <ac:chgData name="Li Boxi" userId="8268128b7b4c549d" providerId="LiveId" clId="{EB7322C5-DDD8-4E20-BD80-70975BA41FDC}" dt="2020-01-20T13:04:59.702" v="714" actId="478"/>
          <ac:cxnSpMkLst>
            <pc:docMk/>
            <pc:sldMk cId="403840672" sldId="323"/>
            <ac:cxnSpMk id="35" creationId="{6D7AB963-B40E-4F66-9876-EBCA713F5E7B}"/>
          </ac:cxnSpMkLst>
        </pc:cxnChg>
        <pc:cxnChg chg="add mod">
          <ac:chgData name="Li Boxi" userId="8268128b7b4c549d" providerId="LiveId" clId="{EB7322C5-DDD8-4E20-BD80-70975BA41FDC}" dt="2020-01-20T13:03:42.516" v="700" actId="164"/>
          <ac:cxnSpMkLst>
            <pc:docMk/>
            <pc:sldMk cId="403840672" sldId="323"/>
            <ac:cxnSpMk id="40" creationId="{3ECD1928-8892-4695-8AEC-9DC984D9A886}"/>
          </ac:cxnSpMkLst>
        </pc:cxnChg>
        <pc:cxnChg chg="add mod">
          <ac:chgData name="Li Boxi" userId="8268128b7b4c549d" providerId="LiveId" clId="{EB7322C5-DDD8-4E20-BD80-70975BA41FDC}" dt="2020-01-20T13:03:42.516" v="700" actId="164"/>
          <ac:cxnSpMkLst>
            <pc:docMk/>
            <pc:sldMk cId="403840672" sldId="323"/>
            <ac:cxnSpMk id="44" creationId="{27916646-CB07-44E3-90F0-F2837E2251DF}"/>
          </ac:cxnSpMkLst>
        </pc:cxnChg>
      </pc:sldChg>
      <pc:sldChg chg="modSp addCm delCm modCm">
        <pc:chgData name="Li Boxi" userId="8268128b7b4c549d" providerId="LiveId" clId="{EB7322C5-DDD8-4E20-BD80-70975BA41FDC}" dt="2020-01-21T12:19:09.325" v="1401" actId="20577"/>
        <pc:sldMkLst>
          <pc:docMk/>
          <pc:sldMk cId="3120926347" sldId="325"/>
        </pc:sldMkLst>
        <pc:spChg chg="mod">
          <ac:chgData name="Li Boxi" userId="8268128b7b4c549d" providerId="LiveId" clId="{EB7322C5-DDD8-4E20-BD80-70975BA41FDC}" dt="2020-01-20T13:09:01.205" v="821" actId="20577"/>
          <ac:spMkLst>
            <pc:docMk/>
            <pc:sldMk cId="3120926347" sldId="325"/>
            <ac:spMk id="2" creationId="{BDFA80B8-3C58-4E71-9A90-C8F157940A6B}"/>
          </ac:spMkLst>
        </pc:spChg>
        <pc:spChg chg="mod">
          <ac:chgData name="Li Boxi" userId="8268128b7b4c549d" providerId="LiveId" clId="{EB7322C5-DDD8-4E20-BD80-70975BA41FDC}" dt="2020-01-21T12:19:09.325" v="1401" actId="20577"/>
          <ac:spMkLst>
            <pc:docMk/>
            <pc:sldMk cId="3120926347" sldId="325"/>
            <ac:spMk id="3" creationId="{BCEED93D-C894-49C6-81EC-7E3FB6C5B44E}"/>
          </ac:spMkLst>
        </pc:spChg>
        <pc:spChg chg="mod">
          <ac:chgData name="Li Boxi" userId="8268128b7b4c549d" providerId="LiveId" clId="{EB7322C5-DDD8-4E20-BD80-70975BA41FDC}" dt="2020-01-20T13:08:46.783" v="796" actId="1076"/>
          <ac:spMkLst>
            <pc:docMk/>
            <pc:sldMk cId="3120926347" sldId="325"/>
            <ac:spMk id="7" creationId="{82A82186-D03F-4FF4-A074-B45BE581E21C}"/>
          </ac:spMkLst>
        </pc:spChg>
      </pc:sldChg>
      <pc:sldChg chg="addSp delSp modSp addAnim delAnim modAnim">
        <pc:chgData name="Li Boxi" userId="8268128b7b4c549d" providerId="LiveId" clId="{EB7322C5-DDD8-4E20-BD80-70975BA41FDC}" dt="2020-01-20T22:05:18.668" v="1111" actId="20577"/>
        <pc:sldMkLst>
          <pc:docMk/>
          <pc:sldMk cId="230047973" sldId="328"/>
        </pc:sldMkLst>
        <pc:spChg chg="mod">
          <ac:chgData name="Li Boxi" userId="8268128b7b4c549d" providerId="LiveId" clId="{EB7322C5-DDD8-4E20-BD80-70975BA41FDC}" dt="2020-01-20T22:05:18.668" v="1111" actId="20577"/>
          <ac:spMkLst>
            <pc:docMk/>
            <pc:sldMk cId="230047973" sldId="328"/>
            <ac:spMk id="2" creationId="{BB9ECFFE-7C0B-443B-9897-940E8CCF93E1}"/>
          </ac:spMkLst>
        </pc:spChg>
        <pc:spChg chg="add mod">
          <ac:chgData name="Li Boxi" userId="8268128b7b4c549d" providerId="LiveId" clId="{EB7322C5-DDD8-4E20-BD80-70975BA41FDC}" dt="2020-01-20T14:18:43.730" v="955" actId="1076"/>
          <ac:spMkLst>
            <pc:docMk/>
            <pc:sldMk cId="230047973" sldId="328"/>
            <ac:spMk id="3" creationId="{A61BC80D-DC75-4503-BC76-2E534D64A2DC}"/>
          </ac:spMkLst>
        </pc:spChg>
        <pc:spChg chg="add del mod">
          <ac:chgData name="Li Boxi" userId="8268128b7b4c549d" providerId="LiveId" clId="{EB7322C5-DDD8-4E20-BD80-70975BA41FDC}" dt="2020-01-20T14:17:33.964" v="931" actId="478"/>
          <ac:spMkLst>
            <pc:docMk/>
            <pc:sldMk cId="230047973" sldId="328"/>
            <ac:spMk id="5" creationId="{51A7A2E1-0F15-4165-B433-132028BF0369}"/>
          </ac:spMkLst>
        </pc:spChg>
        <pc:spChg chg="mod">
          <ac:chgData name="Li Boxi" userId="8268128b7b4c549d" providerId="LiveId" clId="{EB7322C5-DDD8-4E20-BD80-70975BA41FDC}" dt="2020-01-20T14:18:43.730" v="955" actId="1076"/>
          <ac:spMkLst>
            <pc:docMk/>
            <pc:sldMk cId="230047973" sldId="328"/>
            <ac:spMk id="14" creationId="{177A0014-824F-4A22-9468-DA7E901239B1}"/>
          </ac:spMkLst>
        </pc:spChg>
        <pc:spChg chg="add del mod">
          <ac:chgData name="Li Boxi" userId="8268128b7b4c549d" providerId="LiveId" clId="{EB7322C5-DDD8-4E20-BD80-70975BA41FDC}" dt="2020-01-20T14:15:55.690" v="910" actId="21"/>
          <ac:spMkLst>
            <pc:docMk/>
            <pc:sldMk cId="230047973" sldId="328"/>
            <ac:spMk id="16" creationId="{EADACD81-EEB5-40E6-9034-7B148DE0FDDE}"/>
          </ac:spMkLst>
        </pc:spChg>
        <pc:spChg chg="add del">
          <ac:chgData name="Li Boxi" userId="8268128b7b4c549d" providerId="LiveId" clId="{EB7322C5-DDD8-4E20-BD80-70975BA41FDC}" dt="2020-01-20T14:15:58.390" v="912"/>
          <ac:spMkLst>
            <pc:docMk/>
            <pc:sldMk cId="230047973" sldId="328"/>
            <ac:spMk id="17" creationId="{2FCDFCCA-97D7-4CBA-A6BC-6534DEB820C9}"/>
          </ac:spMkLst>
        </pc:spChg>
        <pc:spChg chg="add del mod">
          <ac:chgData name="Li Boxi" userId="8268128b7b4c549d" providerId="LiveId" clId="{EB7322C5-DDD8-4E20-BD80-70975BA41FDC}" dt="2020-01-20T14:18:36.644" v="954" actId="478"/>
          <ac:spMkLst>
            <pc:docMk/>
            <pc:sldMk cId="230047973" sldId="328"/>
            <ac:spMk id="19" creationId="{B70D1972-1506-4FCE-8177-F302D1B4D136}"/>
          </ac:spMkLst>
        </pc:spChg>
        <pc:spChg chg="add mod">
          <ac:chgData name="Li Boxi" userId="8268128b7b4c549d" providerId="LiveId" clId="{EB7322C5-DDD8-4E20-BD80-70975BA41FDC}" dt="2020-01-20T22:04:52.304" v="1078" actId="313"/>
          <ac:spMkLst>
            <pc:docMk/>
            <pc:sldMk cId="230047973" sldId="328"/>
            <ac:spMk id="20" creationId="{8534ACF9-C2F0-4203-8172-EC068334F0E2}"/>
          </ac:spMkLst>
        </pc:spChg>
        <pc:spChg chg="del">
          <ac:chgData name="Li Boxi" userId="8268128b7b4c549d" providerId="LiveId" clId="{EB7322C5-DDD8-4E20-BD80-70975BA41FDC}" dt="2020-01-20T14:56:17.808" v="965" actId="478"/>
          <ac:spMkLst>
            <pc:docMk/>
            <pc:sldMk cId="230047973" sldId="328"/>
            <ac:spMk id="23" creationId="{CB36D5D1-3C31-46AB-A66C-1E1EB1A074F8}"/>
          </ac:spMkLst>
        </pc:spChg>
        <pc:spChg chg="add del mod">
          <ac:chgData name="Li Boxi" userId="8268128b7b4c549d" providerId="LiveId" clId="{EB7322C5-DDD8-4E20-BD80-70975BA41FDC}" dt="2020-01-20T14:57:13.905" v="976" actId="478"/>
          <ac:spMkLst>
            <pc:docMk/>
            <pc:sldMk cId="230047973" sldId="328"/>
            <ac:spMk id="25" creationId="{284EF6F9-32BD-4235-B437-1FC3918ED5F1}"/>
          </ac:spMkLst>
        </pc:spChg>
        <pc:grpChg chg="mod">
          <ac:chgData name="Li Boxi" userId="8268128b7b4c549d" providerId="LiveId" clId="{EB7322C5-DDD8-4E20-BD80-70975BA41FDC}" dt="2020-01-20T14:18:43.730" v="955" actId="1076"/>
          <ac:grpSpMkLst>
            <pc:docMk/>
            <pc:sldMk cId="230047973" sldId="328"/>
            <ac:grpSpMk id="6" creationId="{75A86C60-ECBB-4E73-9162-4DCB5D721DF7}"/>
          </ac:grpSpMkLst>
        </pc:grpChg>
        <pc:grpChg chg="add del mod">
          <ac:chgData name="Li Boxi" userId="8268128b7b4c549d" providerId="LiveId" clId="{EB7322C5-DDD8-4E20-BD80-70975BA41FDC}" dt="2020-01-20T14:56:20.597" v="966" actId="478"/>
          <ac:grpSpMkLst>
            <pc:docMk/>
            <pc:sldMk cId="230047973" sldId="328"/>
            <ac:grpSpMk id="21" creationId="{A0C3BDD7-3CB4-4C6D-B203-15F2422709E8}"/>
          </ac:grpSpMkLst>
        </pc:grpChg>
        <pc:picChg chg="add del">
          <ac:chgData name="Li Boxi" userId="8268128b7b4c549d" providerId="LiveId" clId="{EB7322C5-DDD8-4E20-BD80-70975BA41FDC}" dt="2020-01-20T22:04:36.033" v="1074" actId="478"/>
          <ac:picMkLst>
            <pc:docMk/>
            <pc:sldMk cId="230047973" sldId="328"/>
            <ac:picMk id="16" creationId="{3E55AC96-A535-47A4-B50F-5328E22A790E}"/>
          </ac:picMkLst>
        </pc:picChg>
        <pc:picChg chg="add mod">
          <ac:chgData name="Li Boxi" userId="8268128b7b4c549d" providerId="LiveId" clId="{EB7322C5-DDD8-4E20-BD80-70975BA41FDC}" dt="2020-01-20T22:04:43.835" v="1076" actId="1076"/>
          <ac:picMkLst>
            <pc:docMk/>
            <pc:sldMk cId="230047973" sldId="328"/>
            <ac:picMk id="17" creationId="{10F91CC8-7957-4259-A942-1F0C797E33F4}"/>
          </ac:picMkLst>
        </pc:picChg>
        <pc:picChg chg="del mod topLvl">
          <ac:chgData name="Li Boxi" userId="8268128b7b4c549d" providerId="LiveId" clId="{EB7322C5-DDD8-4E20-BD80-70975BA41FDC}" dt="2020-01-20T22:04:31.501" v="1072" actId="478"/>
          <ac:picMkLst>
            <pc:docMk/>
            <pc:sldMk cId="230047973" sldId="328"/>
            <ac:picMk id="22" creationId="{FF7C6D28-09C6-4DFC-B3BE-98B5574245E5}"/>
          </ac:picMkLst>
        </pc:picChg>
        <pc:cxnChg chg="del topLvl">
          <ac:chgData name="Li Boxi" userId="8268128b7b4c549d" providerId="LiveId" clId="{EB7322C5-DDD8-4E20-BD80-70975BA41FDC}" dt="2020-01-20T14:56:20.597" v="966" actId="478"/>
          <ac:cxnSpMkLst>
            <pc:docMk/>
            <pc:sldMk cId="230047973" sldId="328"/>
            <ac:cxnSpMk id="24" creationId="{7A27B4D0-B77D-46CB-B0A8-6040ADF66641}"/>
          </ac:cxnSpMkLst>
        </pc:cxnChg>
      </pc:sldChg>
      <pc:sldChg chg="delSp modSp">
        <pc:chgData name="Li Boxi" userId="8268128b7b4c549d" providerId="LiveId" clId="{EB7322C5-DDD8-4E20-BD80-70975BA41FDC}" dt="2020-01-19T14:22:21.322" v="337" actId="1076"/>
        <pc:sldMkLst>
          <pc:docMk/>
          <pc:sldMk cId="2368609254" sldId="329"/>
        </pc:sldMkLst>
        <pc:grpChg chg="mod">
          <ac:chgData name="Li Boxi" userId="8268128b7b4c549d" providerId="LiveId" clId="{EB7322C5-DDD8-4E20-BD80-70975BA41FDC}" dt="2020-01-19T14:22:14.689" v="336" actId="1076"/>
          <ac:grpSpMkLst>
            <pc:docMk/>
            <pc:sldMk cId="2368609254" sldId="329"/>
            <ac:grpSpMk id="9" creationId="{E89440D3-E73D-4159-A719-E90F9F9508CD}"/>
          </ac:grpSpMkLst>
        </pc:grpChg>
        <pc:grpChg chg="mod">
          <ac:chgData name="Li Boxi" userId="8268128b7b4c549d" providerId="LiveId" clId="{EB7322C5-DDD8-4E20-BD80-70975BA41FDC}" dt="2020-01-19T14:22:21.322" v="337" actId="1076"/>
          <ac:grpSpMkLst>
            <pc:docMk/>
            <pc:sldMk cId="2368609254" sldId="329"/>
            <ac:grpSpMk id="20" creationId="{6C1D3572-3E45-4510-AF01-033AD390CAF1}"/>
          </ac:grpSpMkLst>
        </pc:grpChg>
        <pc:grpChg chg="del mod">
          <ac:chgData name="Li Boxi" userId="8268128b7b4c549d" providerId="LiveId" clId="{EB7322C5-DDD8-4E20-BD80-70975BA41FDC}" dt="2020-01-19T14:22:04.730" v="335" actId="478"/>
          <ac:grpSpMkLst>
            <pc:docMk/>
            <pc:sldMk cId="2368609254" sldId="329"/>
            <ac:grpSpMk id="30" creationId="{0A5EF7B6-C813-4D05-ABB8-F00BA29B9D76}"/>
          </ac:grpSpMkLst>
        </pc:grpChg>
      </pc:sldChg>
      <pc:sldChg chg="addSp modSp modAnim">
        <pc:chgData name="Li Boxi" userId="8268128b7b4c549d" providerId="LiveId" clId="{EB7322C5-DDD8-4E20-BD80-70975BA41FDC}" dt="2020-01-20T21:39:00.205" v="1071"/>
        <pc:sldMkLst>
          <pc:docMk/>
          <pc:sldMk cId="2448734883" sldId="330"/>
        </pc:sldMkLst>
        <pc:spChg chg="add mod">
          <ac:chgData name="Li Boxi" userId="8268128b7b4c549d" providerId="LiveId" clId="{EB7322C5-DDD8-4E20-BD80-70975BA41FDC}" dt="2020-01-20T14:40:08.645" v="958" actId="1076"/>
          <ac:spMkLst>
            <pc:docMk/>
            <pc:sldMk cId="2448734883" sldId="330"/>
            <ac:spMk id="2" creationId="{E85516E2-5C27-4D59-A8B0-16BCCBFC6C96}"/>
          </ac:spMkLst>
        </pc:spChg>
        <pc:spChg chg="add mod">
          <ac:chgData name="Li Boxi" userId="8268128b7b4c549d" providerId="LiveId" clId="{EB7322C5-DDD8-4E20-BD80-70975BA41FDC}" dt="2020-01-20T21:38:08.558" v="1025" actId="14100"/>
          <ac:spMkLst>
            <pc:docMk/>
            <pc:sldMk cId="2448734883" sldId="330"/>
            <ac:spMk id="5" creationId="{A90C576F-B8F8-4E4D-9EEF-CEA43C454AE0}"/>
          </ac:spMkLst>
        </pc:spChg>
        <pc:spChg chg="add mod">
          <ac:chgData name="Li Boxi" userId="8268128b7b4c549d" providerId="LiveId" clId="{EB7322C5-DDD8-4E20-BD80-70975BA41FDC}" dt="2020-01-20T21:38:36.645" v="1068" actId="20577"/>
          <ac:spMkLst>
            <pc:docMk/>
            <pc:sldMk cId="2448734883" sldId="330"/>
            <ac:spMk id="6" creationId="{63EBF39B-0E9E-4D8A-AE36-32AA547D240C}"/>
          </ac:spMkLst>
        </pc:spChg>
      </pc:sldChg>
      <pc:sldChg chg="modTransition">
        <pc:chgData name="Li Boxi" userId="8268128b7b4c549d" providerId="LiveId" clId="{EB7322C5-DDD8-4E20-BD80-70975BA41FDC}" dt="2020-01-20T13:07:03.110" v="756"/>
        <pc:sldMkLst>
          <pc:docMk/>
          <pc:sldMk cId="4204668547" sldId="332"/>
        </pc:sldMkLst>
      </pc:sldChg>
      <pc:sldChg chg="modSp">
        <pc:chgData name="Li Boxi" userId="8268128b7b4c549d" providerId="LiveId" clId="{EB7322C5-DDD8-4E20-BD80-70975BA41FDC}" dt="2020-01-20T08:53:27.149" v="490" actId="1036"/>
        <pc:sldMkLst>
          <pc:docMk/>
          <pc:sldMk cId="802799940" sldId="333"/>
        </pc:sldMkLst>
        <pc:spChg chg="mod">
          <ac:chgData name="Li Boxi" userId="8268128b7b4c549d" providerId="LiveId" clId="{EB7322C5-DDD8-4E20-BD80-70975BA41FDC}" dt="2020-01-20T08:53:27.149" v="490" actId="1036"/>
          <ac:spMkLst>
            <pc:docMk/>
            <pc:sldMk cId="802799940" sldId="333"/>
            <ac:spMk id="6" creationId="{A260FDC3-7DB8-4215-99A7-13E533EAE46A}"/>
          </ac:spMkLst>
        </pc:spChg>
      </pc:sldChg>
      <pc:sldChg chg="modTransition">
        <pc:chgData name="Li Boxi" userId="8268128b7b4c549d" providerId="LiveId" clId="{EB7322C5-DDD8-4E20-BD80-70975BA41FDC}" dt="2020-01-20T13:07:06.661" v="757"/>
        <pc:sldMkLst>
          <pc:docMk/>
          <pc:sldMk cId="1741290582" sldId="334"/>
        </pc:sldMkLst>
      </pc:sldChg>
      <pc:sldChg chg="addSp delSp modSp add">
        <pc:chgData name="Li Boxi" userId="8268128b7b4c549d" providerId="LiveId" clId="{EB7322C5-DDD8-4E20-BD80-70975BA41FDC}" dt="2020-01-21T10:36:34.899" v="1397"/>
        <pc:sldMkLst>
          <pc:docMk/>
          <pc:sldMk cId="1424216722" sldId="335"/>
        </pc:sldMkLst>
        <pc:spChg chg="add del mod">
          <ac:chgData name="Li Boxi" userId="8268128b7b4c549d" providerId="LiveId" clId="{EB7322C5-DDD8-4E20-BD80-70975BA41FDC}" dt="2020-01-19T10:38:39.674" v="28"/>
          <ac:spMkLst>
            <pc:docMk/>
            <pc:sldMk cId="1424216722" sldId="335"/>
            <ac:spMk id="2" creationId="{9ADC912B-A6AF-4518-A5AD-EF6FF7842DC6}"/>
          </ac:spMkLst>
        </pc:spChg>
        <pc:spChg chg="add del mod">
          <ac:chgData name="Li Boxi" userId="8268128b7b4c549d" providerId="LiveId" clId="{EB7322C5-DDD8-4E20-BD80-70975BA41FDC}" dt="2020-01-19T10:48:56.607" v="280" actId="20577"/>
          <ac:spMkLst>
            <pc:docMk/>
            <pc:sldMk cId="1424216722" sldId="335"/>
            <ac:spMk id="3" creationId="{CCA1538B-BC23-4039-B359-5CEDF9B7D72D}"/>
          </ac:spMkLst>
        </pc:spChg>
        <pc:spChg chg="add del mod">
          <ac:chgData name="Li Boxi" userId="8268128b7b4c549d" providerId="LiveId" clId="{EB7322C5-DDD8-4E20-BD80-70975BA41FDC}" dt="2020-01-19T10:38:43.988" v="29" actId="478"/>
          <ac:spMkLst>
            <pc:docMk/>
            <pc:sldMk cId="1424216722" sldId="335"/>
            <ac:spMk id="4" creationId="{22CFF790-0F35-4030-BE3B-37647295CE63}"/>
          </ac:spMkLst>
        </pc:spChg>
        <pc:spChg chg="add mod">
          <ac:chgData name="Li Boxi" userId="8268128b7b4c549d" providerId="LiveId" clId="{EB7322C5-DDD8-4E20-BD80-70975BA41FDC}" dt="2020-01-19T10:46:43.188" v="170" actId="1076"/>
          <ac:spMkLst>
            <pc:docMk/>
            <pc:sldMk cId="1424216722" sldId="335"/>
            <ac:spMk id="5" creationId="{354F3881-C315-4CAB-A3D4-EBB7BF2409F0}"/>
          </ac:spMkLst>
        </pc:spChg>
        <pc:spChg chg="add mod">
          <ac:chgData name="Li Boxi" userId="8268128b7b4c549d" providerId="LiveId" clId="{EB7322C5-DDD8-4E20-BD80-70975BA41FDC}" dt="2020-01-20T10:27:52.401" v="526" actId="20577"/>
          <ac:spMkLst>
            <pc:docMk/>
            <pc:sldMk cId="1424216722" sldId="335"/>
            <ac:spMk id="6" creationId="{8D49DB4B-14E9-4C8E-806C-DA03E1AE6201}"/>
          </ac:spMkLst>
        </pc:spChg>
        <pc:spChg chg="add mod">
          <ac:chgData name="Li Boxi" userId="8268128b7b4c549d" providerId="LiveId" clId="{EB7322C5-DDD8-4E20-BD80-70975BA41FDC}" dt="2020-01-19T10:46:43.188" v="170" actId="1076"/>
          <ac:spMkLst>
            <pc:docMk/>
            <pc:sldMk cId="1424216722" sldId="335"/>
            <ac:spMk id="7" creationId="{BDED2102-2CC2-4809-A178-3F34B55A6880}"/>
          </ac:spMkLst>
        </pc:spChg>
        <pc:spChg chg="add mod">
          <ac:chgData name="Li Boxi" userId="8268128b7b4c549d" providerId="LiveId" clId="{EB7322C5-DDD8-4E20-BD80-70975BA41FDC}" dt="2020-01-19T10:46:43.188" v="170" actId="1076"/>
          <ac:spMkLst>
            <pc:docMk/>
            <pc:sldMk cId="1424216722" sldId="335"/>
            <ac:spMk id="8" creationId="{3B743ACC-2BE5-4391-AB80-2B6E30D8843A}"/>
          </ac:spMkLst>
        </pc:spChg>
        <pc:spChg chg="add mod">
          <ac:chgData name="Li Boxi" userId="8268128b7b4c549d" providerId="LiveId" clId="{EB7322C5-DDD8-4E20-BD80-70975BA41FDC}" dt="2020-01-19T10:46:43.188" v="170" actId="1076"/>
          <ac:spMkLst>
            <pc:docMk/>
            <pc:sldMk cId="1424216722" sldId="335"/>
            <ac:spMk id="9" creationId="{C38CBADA-441D-4DF4-8FA0-760092AC72BB}"/>
          </ac:spMkLst>
        </pc:spChg>
        <pc:spChg chg="add mod">
          <ac:chgData name="Li Boxi" userId="8268128b7b4c549d" providerId="LiveId" clId="{EB7322C5-DDD8-4E20-BD80-70975BA41FDC}" dt="2020-01-20T08:45:15.308" v="473" actId="20577"/>
          <ac:spMkLst>
            <pc:docMk/>
            <pc:sldMk cId="1424216722" sldId="335"/>
            <ac:spMk id="10" creationId="{9B16F12C-9738-4EB6-A994-00506BA15C8E}"/>
          </ac:spMkLst>
        </pc:spChg>
        <pc:spChg chg="add">
          <ac:chgData name="Li Boxi" userId="8268128b7b4c549d" providerId="LiveId" clId="{EB7322C5-DDD8-4E20-BD80-70975BA41FDC}" dt="2020-01-21T10:36:34.899" v="1397"/>
          <ac:spMkLst>
            <pc:docMk/>
            <pc:sldMk cId="1424216722" sldId="335"/>
            <ac:spMk id="11" creationId="{09E66180-2EF7-4FC2-87E1-E8EC3145933C}"/>
          </ac:spMkLst>
        </pc:spChg>
      </pc:sldChg>
      <pc:sldChg chg="add del">
        <pc:chgData name="Li Boxi" userId="8268128b7b4c549d" providerId="LiveId" clId="{EB7322C5-DDD8-4E20-BD80-70975BA41FDC}" dt="2020-01-19T14:18:58.820" v="333"/>
        <pc:sldMkLst>
          <pc:docMk/>
          <pc:sldMk cId="1001310655" sldId="336"/>
        </pc:sldMkLst>
      </pc:sldChg>
      <pc:sldChg chg="add del">
        <pc:chgData name="Li Boxi" userId="8268128b7b4c549d" providerId="LiveId" clId="{EB7322C5-DDD8-4E20-BD80-70975BA41FDC}" dt="2020-01-19T10:38:25.223" v="23"/>
        <pc:sldMkLst>
          <pc:docMk/>
          <pc:sldMk cId="1876735560" sldId="336"/>
        </pc:sldMkLst>
      </pc:sldChg>
      <pc:sldChg chg="addSp delSp modSp add modAnim">
        <pc:chgData name="Li Boxi" userId="8268128b7b4c549d" providerId="LiveId" clId="{EB7322C5-DDD8-4E20-BD80-70975BA41FDC}" dt="2020-01-21T10:17:25.294" v="1394" actId="207"/>
        <pc:sldMkLst>
          <pc:docMk/>
          <pc:sldMk cId="2660795299" sldId="336"/>
        </pc:sldMkLst>
        <pc:spChg chg="del">
          <ac:chgData name="Li Boxi" userId="8268128b7b4c549d" providerId="LiveId" clId="{EB7322C5-DDD8-4E20-BD80-70975BA41FDC}" dt="2020-01-20T14:16:04.288" v="915" actId="478"/>
          <ac:spMkLst>
            <pc:docMk/>
            <pc:sldMk cId="2660795299" sldId="336"/>
            <ac:spMk id="3" creationId="{A61BC80D-DC75-4503-BC76-2E534D64A2DC}"/>
          </ac:spMkLst>
        </pc:spChg>
        <pc:spChg chg="mod">
          <ac:chgData name="Li Boxi" userId="8268128b7b4c549d" providerId="LiveId" clId="{EB7322C5-DDD8-4E20-BD80-70975BA41FDC}" dt="2020-01-21T10:17:25.294" v="1394" actId="207"/>
          <ac:spMkLst>
            <pc:docMk/>
            <pc:sldMk cId="2660795299" sldId="336"/>
            <ac:spMk id="5" creationId="{51A7A2E1-0F15-4165-B433-132028BF0369}"/>
          </ac:spMkLst>
        </pc:spChg>
        <pc:spChg chg="del">
          <ac:chgData name="Li Boxi" userId="8268128b7b4c549d" providerId="LiveId" clId="{EB7322C5-DDD8-4E20-BD80-70975BA41FDC}" dt="2020-01-20T14:16:06.779" v="916" actId="478"/>
          <ac:spMkLst>
            <pc:docMk/>
            <pc:sldMk cId="2660795299" sldId="336"/>
            <ac:spMk id="14" creationId="{177A0014-824F-4A22-9468-DA7E901239B1}"/>
          </ac:spMkLst>
        </pc:spChg>
        <pc:spChg chg="add mod">
          <ac:chgData name="Li Boxi" userId="8268128b7b4c549d" providerId="LiveId" clId="{EB7322C5-DDD8-4E20-BD80-70975BA41FDC}" dt="2020-01-21T10:15:47.004" v="1375" actId="1076"/>
          <ac:spMkLst>
            <pc:docMk/>
            <pc:sldMk cId="2660795299" sldId="336"/>
            <ac:spMk id="15" creationId="{DB8F2D84-8604-40C3-A570-6879C170AB6D}"/>
          </ac:spMkLst>
        </pc:spChg>
        <pc:grpChg chg="del">
          <ac:chgData name="Li Boxi" userId="8268128b7b4c549d" providerId="LiveId" clId="{EB7322C5-DDD8-4E20-BD80-70975BA41FDC}" dt="2020-01-20T14:16:02.527" v="914" actId="478"/>
          <ac:grpSpMkLst>
            <pc:docMk/>
            <pc:sldMk cId="2660795299" sldId="336"/>
            <ac:grpSpMk id="6" creationId="{75A86C60-ECBB-4E73-9162-4DCB5D721DF7}"/>
          </ac:grpSpMkLst>
        </pc:grpChg>
      </pc:sldChg>
    </pc:docChg>
  </pc:docChgLst>
  <pc:docChgLst>
    <pc:chgData name="Li Boxi" userId="8268128b7b4c549d" providerId="LiveId" clId="{974A8FE8-2654-4081-887F-FBFFC2711509}"/>
    <pc:docChg chg="undo redo custSel addSld delSld modSld">
      <pc:chgData name="Li Boxi" userId="8268128b7b4c549d" providerId="LiveId" clId="{974A8FE8-2654-4081-887F-FBFFC2711509}" dt="2020-01-29T20:32:48.448" v="974" actId="20577"/>
      <pc:docMkLst>
        <pc:docMk/>
      </pc:docMkLst>
      <pc:sldChg chg="modSp">
        <pc:chgData name="Li Boxi" userId="8268128b7b4c549d" providerId="LiveId" clId="{974A8FE8-2654-4081-887F-FBFFC2711509}" dt="2020-01-29T20:32:07.503" v="966" actId="27636"/>
        <pc:sldMkLst>
          <pc:docMk/>
          <pc:sldMk cId="3920912345" sldId="256"/>
        </pc:sldMkLst>
        <pc:spChg chg="mod">
          <ac:chgData name="Li Boxi" userId="8268128b7b4c549d" providerId="LiveId" clId="{974A8FE8-2654-4081-887F-FBFFC2711509}" dt="2020-01-29T18:29:06.009" v="893" actId="20577"/>
          <ac:spMkLst>
            <pc:docMk/>
            <pc:sldMk cId="3920912345" sldId="256"/>
            <ac:spMk id="2" creationId="{85C8285D-C38D-405F-9A68-7CB68D966150}"/>
          </ac:spMkLst>
        </pc:spChg>
        <pc:spChg chg="mod">
          <ac:chgData name="Li Boxi" userId="8268128b7b4c549d" providerId="LiveId" clId="{974A8FE8-2654-4081-887F-FBFFC2711509}" dt="2020-01-29T20:32:07.503" v="966" actId="27636"/>
          <ac:spMkLst>
            <pc:docMk/>
            <pc:sldMk cId="3920912345" sldId="256"/>
            <ac:spMk id="3" creationId="{52E5DB42-246E-4CD6-B5CC-A3F5990DAEC1}"/>
          </ac:spMkLst>
        </pc:spChg>
      </pc:sldChg>
      <pc:sldChg chg="del">
        <pc:chgData name="Li Boxi" userId="8268128b7b4c549d" providerId="LiveId" clId="{974A8FE8-2654-4081-887F-FBFFC2711509}" dt="2020-01-25T08:28:35.888" v="0" actId="47"/>
        <pc:sldMkLst>
          <pc:docMk/>
          <pc:sldMk cId="2922173817" sldId="274"/>
        </pc:sldMkLst>
      </pc:sldChg>
      <pc:sldChg chg="del">
        <pc:chgData name="Li Boxi" userId="8268128b7b4c549d" providerId="LiveId" clId="{974A8FE8-2654-4081-887F-FBFFC2711509}" dt="2020-01-25T08:28:35.888" v="0" actId="47"/>
        <pc:sldMkLst>
          <pc:docMk/>
          <pc:sldMk cId="186228998" sldId="315"/>
        </pc:sldMkLst>
      </pc:sldChg>
      <pc:sldChg chg="del">
        <pc:chgData name="Li Boxi" userId="8268128b7b4c549d" providerId="LiveId" clId="{974A8FE8-2654-4081-887F-FBFFC2711509}" dt="2020-01-25T08:28:35.888" v="0" actId="47"/>
        <pc:sldMkLst>
          <pc:docMk/>
          <pc:sldMk cId="13864984" sldId="316"/>
        </pc:sldMkLst>
      </pc:sldChg>
      <pc:sldChg chg="del">
        <pc:chgData name="Li Boxi" userId="8268128b7b4c549d" providerId="LiveId" clId="{974A8FE8-2654-4081-887F-FBFFC2711509}" dt="2020-01-25T08:28:35.888" v="0" actId="47"/>
        <pc:sldMkLst>
          <pc:docMk/>
          <pc:sldMk cId="321246036" sldId="317"/>
        </pc:sldMkLst>
      </pc:sldChg>
      <pc:sldChg chg="del">
        <pc:chgData name="Li Boxi" userId="8268128b7b4c549d" providerId="LiveId" clId="{974A8FE8-2654-4081-887F-FBFFC2711509}" dt="2020-01-25T08:28:35.888" v="0" actId="47"/>
        <pc:sldMkLst>
          <pc:docMk/>
          <pc:sldMk cId="1839351969" sldId="319"/>
        </pc:sldMkLst>
      </pc:sldChg>
      <pc:sldChg chg="addSp delSp modSp modAnim">
        <pc:chgData name="Li Boxi" userId="8268128b7b4c549d" providerId="LiveId" clId="{974A8FE8-2654-4081-887F-FBFFC2711509}" dt="2020-01-25T09:36:42.419" v="79" actId="20577"/>
        <pc:sldMkLst>
          <pc:docMk/>
          <pc:sldMk cId="679466957" sldId="320"/>
        </pc:sldMkLst>
        <pc:spChg chg="mod">
          <ac:chgData name="Li Boxi" userId="8268128b7b4c549d" providerId="LiveId" clId="{974A8FE8-2654-4081-887F-FBFFC2711509}" dt="2020-01-25T09:36:42.419" v="79" actId="20577"/>
          <ac:spMkLst>
            <pc:docMk/>
            <pc:sldMk cId="679466957" sldId="320"/>
            <ac:spMk id="3" creationId="{BCEED93D-C894-49C6-81EC-7E3FB6C5B44E}"/>
          </ac:spMkLst>
        </pc:spChg>
        <pc:spChg chg="add mod">
          <ac:chgData name="Li Boxi" userId="8268128b7b4c549d" providerId="LiveId" clId="{974A8FE8-2654-4081-887F-FBFFC2711509}" dt="2020-01-25T08:28:51.239" v="1" actId="478"/>
          <ac:spMkLst>
            <pc:docMk/>
            <pc:sldMk cId="679466957" sldId="320"/>
            <ac:spMk id="6" creationId="{1DA654CE-3013-48D9-A28B-B2F9E65DC9A7}"/>
          </ac:spMkLst>
        </pc:spChg>
        <pc:spChg chg="del">
          <ac:chgData name="Li Boxi" userId="8268128b7b4c549d" providerId="LiveId" clId="{974A8FE8-2654-4081-887F-FBFFC2711509}" dt="2020-01-25T08:28:51.239" v="1" actId="478"/>
          <ac:spMkLst>
            <pc:docMk/>
            <pc:sldMk cId="679466957" sldId="320"/>
            <ac:spMk id="7" creationId="{82A82186-D03F-4FF4-A074-B45BE581E21C}"/>
          </ac:spMkLst>
        </pc:spChg>
        <pc:grpChg chg="del">
          <ac:chgData name="Li Boxi" userId="8268128b7b4c549d" providerId="LiveId" clId="{974A8FE8-2654-4081-887F-FBFFC2711509}" dt="2020-01-25T08:28:51.239" v="1" actId="478"/>
          <ac:grpSpMkLst>
            <pc:docMk/>
            <pc:sldMk cId="679466957" sldId="320"/>
            <ac:grpSpMk id="10" creationId="{F540F793-F63D-409D-BB4C-FA7E937AD2C5}"/>
          </ac:grpSpMkLst>
        </pc:grpChg>
        <pc:grpChg chg="del">
          <ac:chgData name="Li Boxi" userId="8268128b7b4c549d" providerId="LiveId" clId="{974A8FE8-2654-4081-887F-FBFFC2711509}" dt="2020-01-25T08:28:51.239" v="1" actId="478"/>
          <ac:grpSpMkLst>
            <pc:docMk/>
            <pc:sldMk cId="679466957" sldId="320"/>
            <ac:grpSpMk id="21" creationId="{996ED926-F5A5-4565-984B-006B262A08B0}"/>
          </ac:grpSpMkLst>
        </pc:grpChg>
        <pc:picChg chg="del">
          <ac:chgData name="Li Boxi" userId="8268128b7b4c549d" providerId="LiveId" clId="{974A8FE8-2654-4081-887F-FBFFC2711509}" dt="2020-01-25T08:28:51.239" v="1" actId="478"/>
          <ac:picMkLst>
            <pc:docMk/>
            <pc:sldMk cId="679466957" sldId="320"/>
            <ac:picMk id="1026" creationId="{D6BAC2B8-D5B1-432B-8BFA-46098C765DC7}"/>
          </ac:picMkLst>
        </pc:picChg>
      </pc:sldChg>
      <pc:sldChg chg="del">
        <pc:chgData name="Li Boxi" userId="8268128b7b4c549d" providerId="LiveId" clId="{974A8FE8-2654-4081-887F-FBFFC2711509}" dt="2020-01-25T08:28:35.888" v="0" actId="47"/>
        <pc:sldMkLst>
          <pc:docMk/>
          <pc:sldMk cId="3195129164" sldId="321"/>
        </pc:sldMkLst>
      </pc:sldChg>
      <pc:sldChg chg="del">
        <pc:chgData name="Li Boxi" userId="8268128b7b4c549d" providerId="LiveId" clId="{974A8FE8-2654-4081-887F-FBFFC2711509}" dt="2020-01-25T08:28:35.888" v="0" actId="47"/>
        <pc:sldMkLst>
          <pc:docMk/>
          <pc:sldMk cId="3188466462" sldId="322"/>
        </pc:sldMkLst>
      </pc:sldChg>
      <pc:sldChg chg="del">
        <pc:chgData name="Li Boxi" userId="8268128b7b4c549d" providerId="LiveId" clId="{974A8FE8-2654-4081-887F-FBFFC2711509}" dt="2020-01-25T08:28:35.888" v="0" actId="47"/>
        <pc:sldMkLst>
          <pc:docMk/>
          <pc:sldMk cId="403840672" sldId="323"/>
        </pc:sldMkLst>
      </pc:sldChg>
      <pc:sldChg chg="del">
        <pc:chgData name="Li Boxi" userId="8268128b7b4c549d" providerId="LiveId" clId="{974A8FE8-2654-4081-887F-FBFFC2711509}" dt="2020-01-25T08:28:35.888" v="0" actId="47"/>
        <pc:sldMkLst>
          <pc:docMk/>
          <pc:sldMk cId="3120926347" sldId="325"/>
        </pc:sldMkLst>
      </pc:sldChg>
      <pc:sldChg chg="del">
        <pc:chgData name="Li Boxi" userId="8268128b7b4c549d" providerId="LiveId" clId="{974A8FE8-2654-4081-887F-FBFFC2711509}" dt="2020-01-25T08:28:35.888" v="0" actId="47"/>
        <pc:sldMkLst>
          <pc:docMk/>
          <pc:sldMk cId="3457354509" sldId="327"/>
        </pc:sldMkLst>
      </pc:sldChg>
      <pc:sldChg chg="del">
        <pc:chgData name="Li Boxi" userId="8268128b7b4c549d" providerId="LiveId" clId="{974A8FE8-2654-4081-887F-FBFFC2711509}" dt="2020-01-25T08:28:35.888" v="0" actId="47"/>
        <pc:sldMkLst>
          <pc:docMk/>
          <pc:sldMk cId="230047973" sldId="328"/>
        </pc:sldMkLst>
      </pc:sldChg>
      <pc:sldChg chg="del">
        <pc:chgData name="Li Boxi" userId="8268128b7b4c549d" providerId="LiveId" clId="{974A8FE8-2654-4081-887F-FBFFC2711509}" dt="2020-01-25T08:28:35.888" v="0" actId="47"/>
        <pc:sldMkLst>
          <pc:docMk/>
          <pc:sldMk cId="2368609254" sldId="329"/>
        </pc:sldMkLst>
      </pc:sldChg>
      <pc:sldChg chg="del">
        <pc:chgData name="Li Boxi" userId="8268128b7b4c549d" providerId="LiveId" clId="{974A8FE8-2654-4081-887F-FBFFC2711509}" dt="2020-01-25T08:28:35.888" v="0" actId="47"/>
        <pc:sldMkLst>
          <pc:docMk/>
          <pc:sldMk cId="2448734883" sldId="330"/>
        </pc:sldMkLst>
      </pc:sldChg>
      <pc:sldChg chg="del">
        <pc:chgData name="Li Boxi" userId="8268128b7b4c549d" providerId="LiveId" clId="{974A8FE8-2654-4081-887F-FBFFC2711509}" dt="2020-01-25T08:28:35.888" v="0" actId="47"/>
        <pc:sldMkLst>
          <pc:docMk/>
          <pc:sldMk cId="4204668547" sldId="332"/>
        </pc:sldMkLst>
      </pc:sldChg>
      <pc:sldChg chg="del">
        <pc:chgData name="Li Boxi" userId="8268128b7b4c549d" providerId="LiveId" clId="{974A8FE8-2654-4081-887F-FBFFC2711509}" dt="2020-01-25T08:28:35.888" v="0" actId="47"/>
        <pc:sldMkLst>
          <pc:docMk/>
          <pc:sldMk cId="802799940" sldId="333"/>
        </pc:sldMkLst>
      </pc:sldChg>
      <pc:sldChg chg="modSp add">
        <pc:chgData name="Li Boxi" userId="8268128b7b4c549d" providerId="LiveId" clId="{974A8FE8-2654-4081-887F-FBFFC2711509}" dt="2020-01-25T09:36:52.382" v="97" actId="20577"/>
        <pc:sldMkLst>
          <pc:docMk/>
          <pc:sldMk cId="282895289" sldId="335"/>
        </pc:sldMkLst>
        <pc:spChg chg="mod">
          <ac:chgData name="Li Boxi" userId="8268128b7b4c549d" providerId="LiveId" clId="{974A8FE8-2654-4081-887F-FBFFC2711509}" dt="2020-01-25T09:36:52.382" v="97" actId="20577"/>
          <ac:spMkLst>
            <pc:docMk/>
            <pc:sldMk cId="282895289" sldId="335"/>
            <ac:spMk id="3" creationId="{BCEED93D-C894-49C6-81EC-7E3FB6C5B44E}"/>
          </ac:spMkLst>
        </pc:spChg>
      </pc:sldChg>
      <pc:sldChg chg="del">
        <pc:chgData name="Li Boxi" userId="8268128b7b4c549d" providerId="LiveId" clId="{974A8FE8-2654-4081-887F-FBFFC2711509}" dt="2020-01-25T08:28:35.888" v="0" actId="47"/>
        <pc:sldMkLst>
          <pc:docMk/>
          <pc:sldMk cId="1424216722" sldId="335"/>
        </pc:sldMkLst>
      </pc:sldChg>
      <pc:sldChg chg="modSp add">
        <pc:chgData name="Li Boxi" userId="8268128b7b4c549d" providerId="LiveId" clId="{974A8FE8-2654-4081-887F-FBFFC2711509}" dt="2020-01-25T09:37:16.829" v="129" actId="20577"/>
        <pc:sldMkLst>
          <pc:docMk/>
          <pc:sldMk cId="2299532580" sldId="336"/>
        </pc:sldMkLst>
        <pc:spChg chg="mod">
          <ac:chgData name="Li Boxi" userId="8268128b7b4c549d" providerId="LiveId" clId="{974A8FE8-2654-4081-887F-FBFFC2711509}" dt="2020-01-25T09:37:16.829" v="129" actId="20577"/>
          <ac:spMkLst>
            <pc:docMk/>
            <pc:sldMk cId="2299532580" sldId="336"/>
            <ac:spMk id="3" creationId="{BCEED93D-C894-49C6-81EC-7E3FB6C5B44E}"/>
          </ac:spMkLst>
        </pc:spChg>
      </pc:sldChg>
      <pc:sldChg chg="del">
        <pc:chgData name="Li Boxi" userId="8268128b7b4c549d" providerId="LiveId" clId="{974A8FE8-2654-4081-887F-FBFFC2711509}" dt="2020-01-25T08:28:35.888" v="0" actId="47"/>
        <pc:sldMkLst>
          <pc:docMk/>
          <pc:sldMk cId="2660795299" sldId="336"/>
        </pc:sldMkLst>
      </pc:sldChg>
      <pc:sldChg chg="addSp delSp modSp add">
        <pc:chgData name="Li Boxi" userId="8268128b7b4c549d" providerId="LiveId" clId="{974A8FE8-2654-4081-887F-FBFFC2711509}" dt="2020-01-26T09:35:06.163" v="811" actId="1076"/>
        <pc:sldMkLst>
          <pc:docMk/>
          <pc:sldMk cId="52509536" sldId="337"/>
        </pc:sldMkLst>
        <pc:spChg chg="mod">
          <ac:chgData name="Li Boxi" userId="8268128b7b4c549d" providerId="LiveId" clId="{974A8FE8-2654-4081-887F-FBFFC2711509}" dt="2020-01-25T09:37:27.370" v="153" actId="20577"/>
          <ac:spMkLst>
            <pc:docMk/>
            <pc:sldMk cId="52509536" sldId="337"/>
            <ac:spMk id="3" creationId="{BCEED93D-C894-49C6-81EC-7E3FB6C5B44E}"/>
          </ac:spMkLst>
        </pc:spChg>
        <pc:spChg chg="add mod">
          <ac:chgData name="Li Boxi" userId="8268128b7b4c549d" providerId="LiveId" clId="{974A8FE8-2654-4081-887F-FBFFC2711509}" dt="2020-01-26T09:14:16.313" v="584" actId="1076"/>
          <ac:spMkLst>
            <pc:docMk/>
            <pc:sldMk cId="52509536" sldId="337"/>
            <ac:spMk id="7" creationId="{A1409B85-2F23-476D-911F-9FF693D2E7A7}"/>
          </ac:spMkLst>
        </pc:spChg>
        <pc:spChg chg="mod">
          <ac:chgData name="Li Boxi" userId="8268128b7b4c549d" providerId="LiveId" clId="{974A8FE8-2654-4081-887F-FBFFC2711509}" dt="2020-01-26T09:16:06.528" v="601" actId="1076"/>
          <ac:spMkLst>
            <pc:docMk/>
            <pc:sldMk cId="52509536" sldId="337"/>
            <ac:spMk id="9" creationId="{70E80C04-A1DD-4438-8D9B-AD2FB53EC2F8}"/>
          </ac:spMkLst>
        </pc:spChg>
        <pc:spChg chg="add mod">
          <ac:chgData name="Li Boxi" userId="8268128b7b4c549d" providerId="LiveId" clId="{974A8FE8-2654-4081-887F-FBFFC2711509}" dt="2020-01-26T09:15:36.154" v="595" actId="208"/>
          <ac:spMkLst>
            <pc:docMk/>
            <pc:sldMk cId="52509536" sldId="337"/>
            <ac:spMk id="10" creationId="{F9982497-1AAD-473D-AEC1-F1120B81095D}"/>
          </ac:spMkLst>
        </pc:spChg>
        <pc:spChg chg="add mod">
          <ac:chgData name="Li Boxi" userId="8268128b7b4c549d" providerId="LiveId" clId="{974A8FE8-2654-4081-887F-FBFFC2711509}" dt="2020-01-26T09:18:30.823" v="628" actId="1076"/>
          <ac:spMkLst>
            <pc:docMk/>
            <pc:sldMk cId="52509536" sldId="337"/>
            <ac:spMk id="11" creationId="{6A5DA9FA-0C07-4098-A127-CD326EB11BE3}"/>
          </ac:spMkLst>
        </pc:spChg>
        <pc:spChg chg="mod">
          <ac:chgData name="Li Boxi" userId="8268128b7b4c549d" providerId="LiveId" clId="{974A8FE8-2654-4081-887F-FBFFC2711509}" dt="2020-01-26T09:10:50.801" v="520" actId="1076"/>
          <ac:spMkLst>
            <pc:docMk/>
            <pc:sldMk cId="52509536" sldId="337"/>
            <ac:spMk id="12" creationId="{8BD24E63-A823-49BD-A826-D44415FDC0F8}"/>
          </ac:spMkLst>
        </pc:spChg>
        <pc:spChg chg="add mod">
          <ac:chgData name="Li Boxi" userId="8268128b7b4c549d" providerId="LiveId" clId="{974A8FE8-2654-4081-887F-FBFFC2711509}" dt="2020-01-26T09:27:38.297" v="794" actId="1076"/>
          <ac:spMkLst>
            <pc:docMk/>
            <pc:sldMk cId="52509536" sldId="337"/>
            <ac:spMk id="13" creationId="{B4BE7184-41D5-4C0F-9B91-728C5C86C726}"/>
          </ac:spMkLst>
        </pc:spChg>
        <pc:spChg chg="mod">
          <ac:chgData name="Li Boxi" userId="8268128b7b4c549d" providerId="LiveId" clId="{974A8FE8-2654-4081-887F-FBFFC2711509}" dt="2020-01-26T09:10:50.801" v="520" actId="1076"/>
          <ac:spMkLst>
            <pc:docMk/>
            <pc:sldMk cId="52509536" sldId="337"/>
            <ac:spMk id="15" creationId="{10603685-AAFF-4B08-9891-E656F96B8AB8}"/>
          </ac:spMkLst>
        </pc:spChg>
        <pc:spChg chg="del mod">
          <ac:chgData name="Li Boxi" userId="8268128b7b4c549d" providerId="LiveId" clId="{974A8FE8-2654-4081-887F-FBFFC2711509}" dt="2020-01-26T08:50:35.853" v="427" actId="478"/>
          <ac:spMkLst>
            <pc:docMk/>
            <pc:sldMk cId="52509536" sldId="337"/>
            <ac:spMk id="24" creationId="{E286425E-506D-44E8-84C9-A8DDBDE718FC}"/>
          </ac:spMkLst>
        </pc:spChg>
        <pc:spChg chg="mod">
          <ac:chgData name="Li Boxi" userId="8268128b7b4c549d" providerId="LiveId" clId="{974A8FE8-2654-4081-887F-FBFFC2711509}" dt="2020-01-26T09:35:00.086" v="809" actId="1076"/>
          <ac:spMkLst>
            <pc:docMk/>
            <pc:sldMk cId="52509536" sldId="337"/>
            <ac:spMk id="31" creationId="{726E26A8-096E-442D-9BEF-4133A3BBFBBE}"/>
          </ac:spMkLst>
        </pc:spChg>
        <pc:spChg chg="del">
          <ac:chgData name="Li Boxi" userId="8268128b7b4c549d" providerId="LiveId" clId="{974A8FE8-2654-4081-887F-FBFFC2711509}" dt="2020-01-26T08:45:59.081" v="366" actId="478"/>
          <ac:spMkLst>
            <pc:docMk/>
            <pc:sldMk cId="52509536" sldId="337"/>
            <ac:spMk id="40" creationId="{BAE4D6B4-1F4A-41CF-A937-CE14130D2477}"/>
          </ac:spMkLst>
        </pc:spChg>
        <pc:spChg chg="mod ord">
          <ac:chgData name="Li Boxi" userId="8268128b7b4c549d" providerId="LiveId" clId="{974A8FE8-2654-4081-887F-FBFFC2711509}" dt="2020-01-26T09:27:51.293" v="796" actId="166"/>
          <ac:spMkLst>
            <pc:docMk/>
            <pc:sldMk cId="52509536" sldId="337"/>
            <ac:spMk id="45" creationId="{D91381C7-8F96-4F90-BCF4-8F140C378E8F}"/>
          </ac:spMkLst>
        </pc:spChg>
        <pc:spChg chg="mod topLvl">
          <ac:chgData name="Li Boxi" userId="8268128b7b4c549d" providerId="LiveId" clId="{974A8FE8-2654-4081-887F-FBFFC2711509}" dt="2020-01-26T09:11:04.635" v="521" actId="164"/>
          <ac:spMkLst>
            <pc:docMk/>
            <pc:sldMk cId="52509536" sldId="337"/>
            <ac:spMk id="52" creationId="{3A2F6430-7644-42B2-B42C-AD7F722A1619}"/>
          </ac:spMkLst>
        </pc:spChg>
        <pc:spChg chg="mod topLvl">
          <ac:chgData name="Li Boxi" userId="8268128b7b4c549d" providerId="LiveId" clId="{974A8FE8-2654-4081-887F-FBFFC2711509}" dt="2020-01-26T09:11:04.635" v="521" actId="164"/>
          <ac:spMkLst>
            <pc:docMk/>
            <pc:sldMk cId="52509536" sldId="337"/>
            <ac:spMk id="53" creationId="{C6B07C81-0603-4C48-A0D2-0436F2309DD8}"/>
          </ac:spMkLst>
        </pc:spChg>
        <pc:spChg chg="mod">
          <ac:chgData name="Li Boxi" userId="8268128b7b4c549d" providerId="LiveId" clId="{974A8FE8-2654-4081-887F-FBFFC2711509}" dt="2020-01-26T09:10:50.801" v="520" actId="1076"/>
          <ac:spMkLst>
            <pc:docMk/>
            <pc:sldMk cId="52509536" sldId="337"/>
            <ac:spMk id="54" creationId="{55F57F91-BBC3-47E5-8DB9-6DC87A939051}"/>
          </ac:spMkLst>
        </pc:spChg>
        <pc:spChg chg="mod topLvl">
          <ac:chgData name="Li Boxi" userId="8268128b7b4c549d" providerId="LiveId" clId="{974A8FE8-2654-4081-887F-FBFFC2711509}" dt="2020-01-26T09:10:50.801" v="520" actId="1076"/>
          <ac:spMkLst>
            <pc:docMk/>
            <pc:sldMk cId="52509536" sldId="337"/>
            <ac:spMk id="55" creationId="{4EA1D090-5557-40CA-9666-E9A5D34CC92B}"/>
          </ac:spMkLst>
        </pc:spChg>
        <pc:spChg chg="del mod topLvl">
          <ac:chgData name="Li Boxi" userId="8268128b7b4c549d" providerId="LiveId" clId="{974A8FE8-2654-4081-887F-FBFFC2711509}" dt="2020-01-26T08:49:56.142" v="420" actId="478"/>
          <ac:spMkLst>
            <pc:docMk/>
            <pc:sldMk cId="52509536" sldId="337"/>
            <ac:spMk id="56" creationId="{5063FB91-8917-4070-ADCA-D6DB58FB2332}"/>
          </ac:spMkLst>
        </pc:spChg>
        <pc:spChg chg="add mod">
          <ac:chgData name="Li Boxi" userId="8268128b7b4c549d" providerId="LiveId" clId="{974A8FE8-2654-4081-887F-FBFFC2711509}" dt="2020-01-26T09:14:16.313" v="584" actId="1076"/>
          <ac:spMkLst>
            <pc:docMk/>
            <pc:sldMk cId="52509536" sldId="337"/>
            <ac:spMk id="76" creationId="{C4AB45D7-A50E-4BAF-BB06-AAA51C5630D6}"/>
          </ac:spMkLst>
        </pc:spChg>
        <pc:spChg chg="add mod">
          <ac:chgData name="Li Boxi" userId="8268128b7b4c549d" providerId="LiveId" clId="{974A8FE8-2654-4081-887F-FBFFC2711509}" dt="2020-01-26T09:14:16.313" v="584" actId="1076"/>
          <ac:spMkLst>
            <pc:docMk/>
            <pc:sldMk cId="52509536" sldId="337"/>
            <ac:spMk id="77" creationId="{F3ED03FF-D8A0-47F9-A979-CB06BC4A5DF1}"/>
          </ac:spMkLst>
        </pc:spChg>
        <pc:spChg chg="add mod">
          <ac:chgData name="Li Boxi" userId="8268128b7b4c549d" providerId="LiveId" clId="{974A8FE8-2654-4081-887F-FBFFC2711509}" dt="2020-01-26T09:14:16.313" v="584" actId="1076"/>
          <ac:spMkLst>
            <pc:docMk/>
            <pc:sldMk cId="52509536" sldId="337"/>
            <ac:spMk id="78" creationId="{9A575ED7-0068-4D10-BA49-881BCA829D3E}"/>
          </ac:spMkLst>
        </pc:spChg>
        <pc:spChg chg="add mod">
          <ac:chgData name="Li Boxi" userId="8268128b7b4c549d" providerId="LiveId" clId="{974A8FE8-2654-4081-887F-FBFFC2711509}" dt="2020-01-26T09:16:03.642" v="600" actId="1076"/>
          <ac:spMkLst>
            <pc:docMk/>
            <pc:sldMk cId="52509536" sldId="337"/>
            <ac:spMk id="79" creationId="{DB3AA822-728B-4449-A97B-3EE4A695506E}"/>
          </ac:spMkLst>
        </pc:spChg>
        <pc:spChg chg="add mod">
          <ac:chgData name="Li Boxi" userId="8268128b7b4c549d" providerId="LiveId" clId="{974A8FE8-2654-4081-887F-FBFFC2711509}" dt="2020-01-26T09:27:56.188" v="797" actId="1076"/>
          <ac:spMkLst>
            <pc:docMk/>
            <pc:sldMk cId="52509536" sldId="337"/>
            <ac:spMk id="80" creationId="{D38DF062-2DE4-4F87-AFAA-42848EBEFF22}"/>
          </ac:spMkLst>
        </pc:spChg>
        <pc:spChg chg="add mod">
          <ac:chgData name="Li Boxi" userId="8268128b7b4c549d" providerId="LiveId" clId="{974A8FE8-2654-4081-887F-FBFFC2711509}" dt="2020-01-26T09:28:00.940" v="803" actId="20577"/>
          <ac:spMkLst>
            <pc:docMk/>
            <pc:sldMk cId="52509536" sldId="337"/>
            <ac:spMk id="81" creationId="{BAEC0631-85DE-4B1C-B558-E28C602BCB6E}"/>
          </ac:spMkLst>
        </pc:spChg>
        <pc:grpChg chg="add mod">
          <ac:chgData name="Li Boxi" userId="8268128b7b4c549d" providerId="LiveId" clId="{974A8FE8-2654-4081-887F-FBFFC2711509}" dt="2020-01-26T09:11:04.635" v="521" actId="164"/>
          <ac:grpSpMkLst>
            <pc:docMk/>
            <pc:sldMk cId="52509536" sldId="337"/>
            <ac:grpSpMk id="2" creationId="{BFDBFD9E-12D2-4E9D-A4DE-C9F5286572BD}"/>
          </ac:grpSpMkLst>
        </pc:grpChg>
        <pc:grpChg chg="del mod">
          <ac:chgData name="Li Boxi" userId="8268128b7b4c549d" providerId="LiveId" clId="{974A8FE8-2654-4081-887F-FBFFC2711509}" dt="2020-01-26T08:50:33.373" v="426" actId="478"/>
          <ac:grpSpMkLst>
            <pc:docMk/>
            <pc:sldMk cId="52509536" sldId="337"/>
            <ac:grpSpMk id="16" creationId="{52A65160-4AAB-433D-A8BA-3269F5FF83FC}"/>
          </ac:grpSpMkLst>
        </pc:grpChg>
        <pc:grpChg chg="add del mod">
          <ac:chgData name="Li Boxi" userId="8268128b7b4c549d" providerId="LiveId" clId="{974A8FE8-2654-4081-887F-FBFFC2711509}" dt="2020-01-26T08:46:09.598" v="368" actId="478"/>
          <ac:grpSpMkLst>
            <pc:docMk/>
            <pc:sldMk cId="52509536" sldId="337"/>
            <ac:grpSpMk id="35" creationId="{9473D717-9BE9-4675-B97E-A7F107BDBFCD}"/>
          </ac:grpSpMkLst>
        </pc:grpChg>
        <pc:grpChg chg="add del mod">
          <ac:chgData name="Li Boxi" userId="8268128b7b4c549d" providerId="LiveId" clId="{974A8FE8-2654-4081-887F-FBFFC2711509}" dt="2020-01-26T08:45:40.646" v="364" actId="165"/>
          <ac:grpSpMkLst>
            <pc:docMk/>
            <pc:sldMk cId="52509536" sldId="337"/>
            <ac:grpSpMk id="50" creationId="{6A6AC8E6-D1FC-42FC-874F-13C7EEA275B6}"/>
          </ac:grpSpMkLst>
        </pc:grpChg>
        <pc:grpChg chg="del mod topLvl">
          <ac:chgData name="Li Boxi" userId="8268128b7b4c549d" providerId="LiveId" clId="{974A8FE8-2654-4081-887F-FBFFC2711509}" dt="2020-01-26T08:46:27.768" v="372" actId="165"/>
          <ac:grpSpMkLst>
            <pc:docMk/>
            <pc:sldMk cId="52509536" sldId="337"/>
            <ac:grpSpMk id="51" creationId="{F4381B2B-990A-4B0D-AB6A-7DE9B52D5745}"/>
          </ac:grpSpMkLst>
        </pc:grpChg>
        <pc:grpChg chg="mod">
          <ac:chgData name="Li Boxi" userId="8268128b7b4c549d" providerId="LiveId" clId="{974A8FE8-2654-4081-887F-FBFFC2711509}" dt="2020-01-26T09:10:50.801" v="520" actId="1076"/>
          <ac:grpSpMkLst>
            <pc:docMk/>
            <pc:sldMk cId="52509536" sldId="337"/>
            <ac:grpSpMk id="61" creationId="{F66C98F4-A457-44F5-87D0-568DFE3B78C7}"/>
          </ac:grpSpMkLst>
        </pc:grpChg>
        <pc:graphicFrameChg chg="add mod modGraphic">
          <ac:chgData name="Li Boxi" userId="8268128b7b4c549d" providerId="LiveId" clId="{974A8FE8-2654-4081-887F-FBFFC2711509}" dt="2020-01-26T09:35:06.163" v="811" actId="1076"/>
          <ac:graphicFrameMkLst>
            <pc:docMk/>
            <pc:sldMk cId="52509536" sldId="337"/>
            <ac:graphicFrameMk id="14" creationId="{E4D116EF-A6D1-4B13-9906-566345F49E9C}"/>
          </ac:graphicFrameMkLst>
        </pc:graphicFrameChg>
        <pc:graphicFrameChg chg="modGraphic">
          <ac:chgData name="Li Boxi" userId="8268128b7b4c549d" providerId="LiveId" clId="{974A8FE8-2654-4081-887F-FBFFC2711509}" dt="2020-01-26T08:45:15.213" v="361" actId="339"/>
          <ac:graphicFrameMkLst>
            <pc:docMk/>
            <pc:sldMk cId="52509536" sldId="337"/>
            <ac:graphicFrameMk id="43" creationId="{606097CD-83D6-4BAC-B6CA-98359AFCF024}"/>
          </ac:graphicFrameMkLst>
        </pc:graphicFrameChg>
        <pc:graphicFrameChg chg="add del mod modGraphic">
          <ac:chgData name="Li Boxi" userId="8268128b7b4c549d" providerId="LiveId" clId="{974A8FE8-2654-4081-887F-FBFFC2711509}" dt="2020-01-26T08:48:16.959" v="393" actId="478"/>
          <ac:graphicFrameMkLst>
            <pc:docMk/>
            <pc:sldMk cId="52509536" sldId="337"/>
            <ac:graphicFrameMk id="49" creationId="{B57ABF3F-77D5-4F87-9BC7-BFEAE8C0E8E8}"/>
          </ac:graphicFrameMkLst>
        </pc:graphicFrameChg>
        <pc:graphicFrameChg chg="mod topLvl">
          <ac:chgData name="Li Boxi" userId="8268128b7b4c549d" providerId="LiveId" clId="{974A8FE8-2654-4081-887F-FBFFC2711509}" dt="2020-01-26T09:11:04.635" v="521" actId="164"/>
          <ac:graphicFrameMkLst>
            <pc:docMk/>
            <pc:sldMk cId="52509536" sldId="337"/>
            <ac:graphicFrameMk id="57" creationId="{FBBC594F-AB2E-402E-B3AC-887790C9358E}"/>
          </ac:graphicFrameMkLst>
        </pc:graphicFrameChg>
        <pc:graphicFrameChg chg="mod topLvl">
          <ac:chgData name="Li Boxi" userId="8268128b7b4c549d" providerId="LiveId" clId="{974A8FE8-2654-4081-887F-FBFFC2711509}" dt="2020-01-26T09:11:04.635" v="521" actId="164"/>
          <ac:graphicFrameMkLst>
            <pc:docMk/>
            <pc:sldMk cId="52509536" sldId="337"/>
            <ac:graphicFrameMk id="58" creationId="{2F181D38-9106-4312-BAD6-9D39FB07A1CC}"/>
          </ac:graphicFrameMkLst>
        </pc:graphicFrameChg>
        <pc:graphicFrameChg chg="del mod topLvl">
          <ac:chgData name="Li Boxi" userId="8268128b7b4c549d" providerId="LiveId" clId="{974A8FE8-2654-4081-887F-FBFFC2711509}" dt="2020-01-26T08:49:56.142" v="420" actId="478"/>
          <ac:graphicFrameMkLst>
            <pc:docMk/>
            <pc:sldMk cId="52509536" sldId="337"/>
            <ac:graphicFrameMk id="59" creationId="{BD92E747-B94C-4C09-A2ED-8966C90BB934}"/>
          </ac:graphicFrameMkLst>
        </pc:graphicFrameChg>
        <pc:graphicFrameChg chg="del mod topLvl">
          <ac:chgData name="Li Boxi" userId="8268128b7b4c549d" providerId="LiveId" clId="{974A8FE8-2654-4081-887F-FBFFC2711509}" dt="2020-01-26T08:49:59.513" v="421" actId="478"/>
          <ac:graphicFrameMkLst>
            <pc:docMk/>
            <pc:sldMk cId="52509536" sldId="337"/>
            <ac:graphicFrameMk id="60" creationId="{C94C99BF-6D4C-44D4-A9FC-EA041FF5CDA6}"/>
          </ac:graphicFrameMkLst>
        </pc:graphicFrameChg>
        <pc:graphicFrameChg chg="del mod topLvl modGraphic">
          <ac:chgData name="Li Boxi" userId="8268128b7b4c549d" providerId="LiveId" clId="{974A8FE8-2654-4081-887F-FBFFC2711509}" dt="2020-01-26T08:49:59.513" v="421" actId="478"/>
          <ac:graphicFrameMkLst>
            <pc:docMk/>
            <pc:sldMk cId="52509536" sldId="337"/>
            <ac:graphicFrameMk id="62" creationId="{57F53DDB-D87F-4167-AB27-EBB12B2566C2}"/>
          </ac:graphicFrameMkLst>
        </pc:graphicFrameChg>
        <pc:graphicFrameChg chg="add del mod modGraphic">
          <ac:chgData name="Li Boxi" userId="8268128b7b4c549d" providerId="LiveId" clId="{974A8FE8-2654-4081-887F-FBFFC2711509}" dt="2020-01-26T08:48:19.194" v="394" actId="478"/>
          <ac:graphicFrameMkLst>
            <pc:docMk/>
            <pc:sldMk cId="52509536" sldId="337"/>
            <ac:graphicFrameMk id="63" creationId="{7E8D233E-833D-49D2-9065-EB80AC2281A9}"/>
          </ac:graphicFrameMkLst>
        </pc:graphicFrameChg>
        <pc:graphicFrameChg chg="add mod">
          <ac:chgData name="Li Boxi" userId="8268128b7b4c549d" providerId="LiveId" clId="{974A8FE8-2654-4081-887F-FBFFC2711509}" dt="2020-01-26T09:11:04.635" v="521" actId="164"/>
          <ac:graphicFrameMkLst>
            <pc:docMk/>
            <pc:sldMk cId="52509536" sldId="337"/>
            <ac:graphicFrameMk id="64" creationId="{0A780784-46FD-4269-B202-AEE41D65EAC8}"/>
          </ac:graphicFrameMkLst>
        </pc:graphicFrameChg>
        <pc:graphicFrameChg chg="add mod">
          <ac:chgData name="Li Boxi" userId="8268128b7b4c549d" providerId="LiveId" clId="{974A8FE8-2654-4081-887F-FBFFC2711509}" dt="2020-01-26T09:11:04.635" v="521" actId="164"/>
          <ac:graphicFrameMkLst>
            <pc:docMk/>
            <pc:sldMk cId="52509536" sldId="337"/>
            <ac:graphicFrameMk id="65" creationId="{9907BCB1-FF0D-4BC4-83C2-84F342AB5E27}"/>
          </ac:graphicFrameMkLst>
        </pc:graphicFrameChg>
        <pc:graphicFrameChg chg="add mod">
          <ac:chgData name="Li Boxi" userId="8268128b7b4c549d" providerId="LiveId" clId="{974A8FE8-2654-4081-887F-FBFFC2711509}" dt="2020-01-26T09:11:04.635" v="521" actId="164"/>
          <ac:graphicFrameMkLst>
            <pc:docMk/>
            <pc:sldMk cId="52509536" sldId="337"/>
            <ac:graphicFrameMk id="66" creationId="{A51D5DE0-79BB-4CAF-97AA-FAAFC0B2D77D}"/>
          </ac:graphicFrameMkLst>
        </pc:graphicFrameChg>
        <pc:graphicFrameChg chg="add del mod">
          <ac:chgData name="Li Boxi" userId="8268128b7b4c549d" providerId="LiveId" clId="{974A8FE8-2654-4081-887F-FBFFC2711509}" dt="2020-01-26T08:48:21.311" v="395" actId="478"/>
          <ac:graphicFrameMkLst>
            <pc:docMk/>
            <pc:sldMk cId="52509536" sldId="337"/>
            <ac:graphicFrameMk id="67" creationId="{7DAA01DF-12FD-47FA-8F7C-FF18590A5224}"/>
          </ac:graphicFrameMkLst>
        </pc:graphicFrameChg>
        <pc:graphicFrameChg chg="add mod">
          <ac:chgData name="Li Boxi" userId="8268128b7b4c549d" providerId="LiveId" clId="{974A8FE8-2654-4081-887F-FBFFC2711509}" dt="2020-01-26T09:11:04.635" v="521" actId="164"/>
          <ac:graphicFrameMkLst>
            <pc:docMk/>
            <pc:sldMk cId="52509536" sldId="337"/>
            <ac:graphicFrameMk id="68" creationId="{08AB3EE9-F41C-4A19-ACF7-95942972C224}"/>
          </ac:graphicFrameMkLst>
        </pc:graphicFrameChg>
        <pc:graphicFrameChg chg="add mod">
          <ac:chgData name="Li Boxi" userId="8268128b7b4c549d" providerId="LiveId" clId="{974A8FE8-2654-4081-887F-FBFFC2711509}" dt="2020-01-26T09:11:04.635" v="521" actId="164"/>
          <ac:graphicFrameMkLst>
            <pc:docMk/>
            <pc:sldMk cId="52509536" sldId="337"/>
            <ac:graphicFrameMk id="69" creationId="{49801B58-6EB2-4935-A9FB-3A152A568D36}"/>
          </ac:graphicFrameMkLst>
        </pc:graphicFrameChg>
        <pc:graphicFrameChg chg="add mod modGraphic">
          <ac:chgData name="Li Boxi" userId="8268128b7b4c549d" providerId="LiveId" clId="{974A8FE8-2654-4081-887F-FBFFC2711509}" dt="2020-01-26T09:11:04.635" v="521" actId="164"/>
          <ac:graphicFrameMkLst>
            <pc:docMk/>
            <pc:sldMk cId="52509536" sldId="337"/>
            <ac:graphicFrameMk id="70" creationId="{608C5619-466E-4314-8FA5-19A75AE97881}"/>
          </ac:graphicFrameMkLst>
        </pc:graphicFrameChg>
        <pc:graphicFrameChg chg="del mod">
          <ac:chgData name="Li Boxi" userId="8268128b7b4c549d" providerId="LiveId" clId="{974A8FE8-2654-4081-887F-FBFFC2711509}" dt="2020-01-26T08:48:14.449" v="392" actId="478"/>
          <ac:graphicFrameMkLst>
            <pc:docMk/>
            <pc:sldMk cId="52509536" sldId="337"/>
            <ac:graphicFrameMk id="71" creationId="{03CBD1B1-B22D-44EE-A0A9-7DA0B2D8A443}"/>
          </ac:graphicFrameMkLst>
        </pc:graphicFrameChg>
        <pc:graphicFrameChg chg="del">
          <ac:chgData name="Li Boxi" userId="8268128b7b4c549d" providerId="LiveId" clId="{974A8FE8-2654-4081-887F-FBFFC2711509}" dt="2020-01-26T08:48:23.747" v="396" actId="478"/>
          <ac:graphicFrameMkLst>
            <pc:docMk/>
            <pc:sldMk cId="52509536" sldId="337"/>
            <ac:graphicFrameMk id="72" creationId="{1C64EE65-ECE6-4C91-98ED-F8F128F02B68}"/>
          </ac:graphicFrameMkLst>
        </pc:graphicFrameChg>
        <pc:graphicFrameChg chg="del mod">
          <ac:chgData name="Li Boxi" userId="8268128b7b4c549d" providerId="LiveId" clId="{974A8FE8-2654-4081-887F-FBFFC2711509}" dt="2020-01-26T08:48:12.096" v="391" actId="478"/>
          <ac:graphicFrameMkLst>
            <pc:docMk/>
            <pc:sldMk cId="52509536" sldId="337"/>
            <ac:graphicFrameMk id="73" creationId="{567AEB82-E938-43E0-9B02-601C2A1A5341}"/>
          </ac:graphicFrameMkLst>
        </pc:graphicFrameChg>
        <pc:graphicFrameChg chg="del mod">
          <ac:chgData name="Li Boxi" userId="8268128b7b4c549d" providerId="LiveId" clId="{974A8FE8-2654-4081-887F-FBFFC2711509}" dt="2020-01-26T08:49:59.513" v="421" actId="478"/>
          <ac:graphicFrameMkLst>
            <pc:docMk/>
            <pc:sldMk cId="52509536" sldId="337"/>
            <ac:graphicFrameMk id="74" creationId="{9181A7A9-9537-4842-B39D-DF9580EB0224}"/>
          </ac:graphicFrameMkLst>
        </pc:graphicFrameChg>
        <pc:graphicFrameChg chg="add mod">
          <ac:chgData name="Li Boxi" userId="8268128b7b4c549d" providerId="LiveId" clId="{974A8FE8-2654-4081-887F-FBFFC2711509}" dt="2020-01-26T09:11:04.635" v="521" actId="164"/>
          <ac:graphicFrameMkLst>
            <pc:docMk/>
            <pc:sldMk cId="52509536" sldId="337"/>
            <ac:graphicFrameMk id="75" creationId="{9C7D396D-9D27-48FD-9B08-6A27AA67BFA4}"/>
          </ac:graphicFrameMkLst>
        </pc:graphicFrameChg>
      </pc:sldChg>
      <pc:sldChg chg="modSp add">
        <pc:chgData name="Li Boxi" userId="8268128b7b4c549d" providerId="LiveId" clId="{974A8FE8-2654-4081-887F-FBFFC2711509}" dt="2020-01-25T09:37:36.907" v="181" actId="20577"/>
        <pc:sldMkLst>
          <pc:docMk/>
          <pc:sldMk cId="2456844075" sldId="338"/>
        </pc:sldMkLst>
        <pc:spChg chg="mod">
          <ac:chgData name="Li Boxi" userId="8268128b7b4c549d" providerId="LiveId" clId="{974A8FE8-2654-4081-887F-FBFFC2711509}" dt="2020-01-25T09:37:36.907" v="181" actId="20577"/>
          <ac:spMkLst>
            <pc:docMk/>
            <pc:sldMk cId="2456844075" sldId="338"/>
            <ac:spMk id="3" creationId="{BCEED93D-C894-49C6-81EC-7E3FB6C5B44E}"/>
          </ac:spMkLst>
        </pc:spChg>
      </pc:sldChg>
      <pc:sldChg chg="modSp add">
        <pc:chgData name="Li Boxi" userId="8268128b7b4c549d" providerId="LiveId" clId="{974A8FE8-2654-4081-887F-FBFFC2711509}" dt="2020-01-25T09:37:49.134" v="209" actId="20577"/>
        <pc:sldMkLst>
          <pc:docMk/>
          <pc:sldMk cId="658266716" sldId="339"/>
        </pc:sldMkLst>
        <pc:spChg chg="mod">
          <ac:chgData name="Li Boxi" userId="8268128b7b4c549d" providerId="LiveId" clId="{974A8FE8-2654-4081-887F-FBFFC2711509}" dt="2020-01-25T09:37:49.134" v="209" actId="20577"/>
          <ac:spMkLst>
            <pc:docMk/>
            <pc:sldMk cId="658266716" sldId="339"/>
            <ac:spMk id="3" creationId="{BCEED93D-C894-49C6-81EC-7E3FB6C5B44E}"/>
          </ac:spMkLst>
        </pc:spChg>
      </pc:sldChg>
      <pc:sldChg chg="modSp add">
        <pc:chgData name="Li Boxi" userId="8268128b7b4c549d" providerId="LiveId" clId="{974A8FE8-2654-4081-887F-FBFFC2711509}" dt="2020-01-25T09:37:56.755" v="222" actId="20577"/>
        <pc:sldMkLst>
          <pc:docMk/>
          <pc:sldMk cId="2683178059" sldId="340"/>
        </pc:sldMkLst>
        <pc:spChg chg="mod">
          <ac:chgData name="Li Boxi" userId="8268128b7b4c549d" providerId="LiveId" clId="{974A8FE8-2654-4081-887F-FBFFC2711509}" dt="2020-01-25T09:37:56.755" v="222" actId="20577"/>
          <ac:spMkLst>
            <pc:docMk/>
            <pc:sldMk cId="2683178059" sldId="340"/>
            <ac:spMk id="3" creationId="{BCEED93D-C894-49C6-81EC-7E3FB6C5B44E}"/>
          </ac:spMkLst>
        </pc:spChg>
      </pc:sldChg>
      <pc:sldChg chg="addSp delSp modSp">
        <pc:chgData name="Li Boxi" userId="8268128b7b4c549d" providerId="LiveId" clId="{974A8FE8-2654-4081-887F-FBFFC2711509}" dt="2020-01-26T09:48:26.198" v="818" actId="14100"/>
        <pc:sldMkLst>
          <pc:docMk/>
          <pc:sldMk cId="3809326975" sldId="341"/>
        </pc:sldMkLst>
        <pc:spChg chg="add del mod">
          <ac:chgData name="Li Boxi" userId="8268128b7b4c549d" providerId="LiveId" clId="{974A8FE8-2654-4081-887F-FBFFC2711509}" dt="2020-01-26T08:40:45.039" v="333" actId="478"/>
          <ac:spMkLst>
            <pc:docMk/>
            <pc:sldMk cId="3809326975" sldId="341"/>
            <ac:spMk id="5" creationId="{C83CB056-FD43-4CDB-B428-40F839263288}"/>
          </ac:spMkLst>
        </pc:spChg>
        <pc:spChg chg="add mod">
          <ac:chgData name="Li Boxi" userId="8268128b7b4c549d" providerId="LiveId" clId="{974A8FE8-2654-4081-887F-FBFFC2711509}" dt="2020-01-26T08:44:43.655" v="353" actId="164"/>
          <ac:spMkLst>
            <pc:docMk/>
            <pc:sldMk cId="3809326975" sldId="341"/>
            <ac:spMk id="7" creationId="{4BF9FD21-D549-494B-9E47-7F043FD23966}"/>
          </ac:spMkLst>
        </pc:spChg>
        <pc:spChg chg="add mod">
          <ac:chgData name="Li Boxi" userId="8268128b7b4c549d" providerId="LiveId" clId="{974A8FE8-2654-4081-887F-FBFFC2711509}" dt="2020-01-26T08:44:43.655" v="353" actId="164"/>
          <ac:spMkLst>
            <pc:docMk/>
            <pc:sldMk cId="3809326975" sldId="341"/>
            <ac:spMk id="9" creationId="{44E904CB-20CE-4C0D-8228-A16CE3488A67}"/>
          </ac:spMkLst>
        </pc:spChg>
        <pc:spChg chg="mod">
          <ac:chgData name="Li Boxi" userId="8268128b7b4c549d" providerId="LiveId" clId="{974A8FE8-2654-4081-887F-FBFFC2711509}" dt="2020-01-25T16:22:46.053" v="301" actId="339"/>
          <ac:spMkLst>
            <pc:docMk/>
            <pc:sldMk cId="3809326975" sldId="341"/>
            <ac:spMk id="11" creationId="{B0CD6E24-C5E3-4C75-A6DE-C7482C76DE88}"/>
          </ac:spMkLst>
        </pc:spChg>
        <pc:spChg chg="mod">
          <ac:chgData name="Li Boxi" userId="8268128b7b4c549d" providerId="LiveId" clId="{974A8FE8-2654-4081-887F-FBFFC2711509}" dt="2020-01-25T16:34:32.170" v="313" actId="339"/>
          <ac:spMkLst>
            <pc:docMk/>
            <pc:sldMk cId="3809326975" sldId="341"/>
            <ac:spMk id="12" creationId="{37B388A3-5CC4-4CB4-9C3A-3C8DFD90B207}"/>
          </ac:spMkLst>
        </pc:spChg>
        <pc:spChg chg="mod">
          <ac:chgData name="Li Boxi" userId="8268128b7b4c549d" providerId="LiveId" clId="{974A8FE8-2654-4081-887F-FBFFC2711509}" dt="2020-01-26T08:29:16.384" v="318" actId="14100"/>
          <ac:spMkLst>
            <pc:docMk/>
            <pc:sldMk cId="3809326975" sldId="341"/>
            <ac:spMk id="15" creationId="{F2FCD4A3-716F-40DD-9DF2-D88A7ABE3939}"/>
          </ac:spMkLst>
        </pc:spChg>
        <pc:spChg chg="mod">
          <ac:chgData name="Li Boxi" userId="8268128b7b4c549d" providerId="LiveId" clId="{974A8FE8-2654-4081-887F-FBFFC2711509}" dt="2020-01-26T08:29:04.065" v="316" actId="14100"/>
          <ac:spMkLst>
            <pc:docMk/>
            <pc:sldMk cId="3809326975" sldId="341"/>
            <ac:spMk id="23" creationId="{A667F315-2321-4C07-A690-B5C0AFB0EA64}"/>
          </ac:spMkLst>
        </pc:spChg>
        <pc:spChg chg="mod">
          <ac:chgData name="Li Boxi" userId="8268128b7b4c549d" providerId="LiveId" clId="{974A8FE8-2654-4081-887F-FBFFC2711509}" dt="2020-01-26T09:48:26.198" v="818" actId="14100"/>
          <ac:spMkLst>
            <pc:docMk/>
            <pc:sldMk cId="3809326975" sldId="341"/>
            <ac:spMk id="53" creationId="{8DC2EECF-A246-4C62-9634-17544A4ADA3E}"/>
          </ac:spMkLst>
        </pc:spChg>
        <pc:spChg chg="mod">
          <ac:chgData name="Li Boxi" userId="8268128b7b4c549d" providerId="LiveId" clId="{974A8FE8-2654-4081-887F-FBFFC2711509}" dt="2020-01-26T09:47:51.477" v="813" actId="14100"/>
          <ac:spMkLst>
            <pc:docMk/>
            <pc:sldMk cId="3809326975" sldId="341"/>
            <ac:spMk id="54" creationId="{A59F86A3-CC4B-4FE0-8EB7-7A3348081219}"/>
          </ac:spMkLst>
        </pc:spChg>
        <pc:spChg chg="mod">
          <ac:chgData name="Li Boxi" userId="8268128b7b4c549d" providerId="LiveId" clId="{974A8FE8-2654-4081-887F-FBFFC2711509}" dt="2020-01-26T09:40:42.600" v="812" actId="1076"/>
          <ac:spMkLst>
            <pc:docMk/>
            <pc:sldMk cId="3809326975" sldId="341"/>
            <ac:spMk id="55" creationId="{DB824EB9-935C-471D-A10E-6F8902EADC6C}"/>
          </ac:spMkLst>
        </pc:spChg>
        <pc:spChg chg="del mod">
          <ac:chgData name="Li Boxi" userId="8268128b7b4c549d" providerId="LiveId" clId="{974A8FE8-2654-4081-887F-FBFFC2711509}" dt="2020-01-26T08:51:33.203" v="435" actId="478"/>
          <ac:spMkLst>
            <pc:docMk/>
            <pc:sldMk cId="3809326975" sldId="341"/>
            <ac:spMk id="1025" creationId="{9E098C9F-0471-46D9-86A8-D42E1A0F3E8B}"/>
          </ac:spMkLst>
        </pc:spChg>
        <pc:grpChg chg="add mod">
          <ac:chgData name="Li Boxi" userId="8268128b7b4c549d" providerId="LiveId" clId="{974A8FE8-2654-4081-887F-FBFFC2711509}" dt="2020-01-26T08:44:43.655" v="353" actId="164"/>
          <ac:grpSpMkLst>
            <pc:docMk/>
            <pc:sldMk cId="3809326975" sldId="341"/>
            <ac:grpSpMk id="10" creationId="{30912F27-228E-45AB-8CBD-B42748D0274B}"/>
          </ac:grpSpMkLst>
        </pc:grpChg>
        <pc:grpChg chg="mod">
          <ac:chgData name="Li Boxi" userId="8268128b7b4c549d" providerId="LiveId" clId="{974A8FE8-2654-4081-887F-FBFFC2711509}" dt="2020-01-26T08:44:43.655" v="353" actId="164"/>
          <ac:grpSpMkLst>
            <pc:docMk/>
            <pc:sldMk cId="3809326975" sldId="341"/>
            <ac:grpSpMk id="1024" creationId="{FCC8A88F-B68D-4A29-8816-66923E7B2D19}"/>
          </ac:grpSpMkLst>
        </pc:grpChg>
      </pc:sldChg>
      <pc:sldChg chg="add">
        <pc:chgData name="Li Boxi" userId="8268128b7b4c549d" providerId="LiveId" clId="{974A8FE8-2654-4081-887F-FBFFC2711509}" dt="2020-01-26T10:13:29.992" v="819"/>
        <pc:sldMkLst>
          <pc:docMk/>
          <pc:sldMk cId="3498246819" sldId="342"/>
        </pc:sldMkLst>
      </pc:sldChg>
      <pc:sldChg chg="addSp delSp modSp add">
        <pc:chgData name="Li Boxi" userId="8268128b7b4c549d" providerId="LiveId" clId="{974A8FE8-2654-4081-887F-FBFFC2711509}" dt="2020-01-26T10:16:29.424" v="861" actId="1076"/>
        <pc:sldMkLst>
          <pc:docMk/>
          <pc:sldMk cId="3852715202" sldId="343"/>
        </pc:sldMkLst>
        <pc:spChg chg="del mod">
          <ac:chgData name="Li Boxi" userId="8268128b7b4c549d" providerId="LiveId" clId="{974A8FE8-2654-4081-887F-FBFFC2711509}" dt="2020-01-26T10:16:24.141" v="860" actId="21"/>
          <ac:spMkLst>
            <pc:docMk/>
            <pc:sldMk cId="3852715202" sldId="343"/>
            <ac:spMk id="4" creationId="{E5E38216-01FD-4085-A28A-EAA2061EAD9C}"/>
          </ac:spMkLst>
        </pc:spChg>
        <pc:spChg chg="add del">
          <ac:chgData name="Li Boxi" userId="8268128b7b4c549d" providerId="LiveId" clId="{974A8FE8-2654-4081-887F-FBFFC2711509}" dt="2020-01-26T10:13:44.843" v="822"/>
          <ac:spMkLst>
            <pc:docMk/>
            <pc:sldMk cId="3852715202" sldId="343"/>
            <ac:spMk id="5" creationId="{F2B12BA8-15BD-498C-BCB2-1014AAE452B8}"/>
          </ac:spMkLst>
        </pc:spChg>
        <pc:spChg chg="del">
          <ac:chgData name="Li Boxi" userId="8268128b7b4c549d" providerId="LiveId" clId="{974A8FE8-2654-4081-887F-FBFFC2711509}" dt="2020-01-26T10:13:47.513" v="823" actId="478"/>
          <ac:spMkLst>
            <pc:docMk/>
            <pc:sldMk cId="3852715202" sldId="343"/>
            <ac:spMk id="6" creationId="{1DA654CE-3013-48D9-A28B-B2F9E65DC9A7}"/>
          </ac:spMkLst>
        </pc:spChg>
        <pc:spChg chg="add del">
          <ac:chgData name="Li Boxi" userId="8268128b7b4c549d" providerId="LiveId" clId="{974A8FE8-2654-4081-887F-FBFFC2711509}" dt="2020-01-26T10:13:44.843" v="822"/>
          <ac:spMkLst>
            <pc:docMk/>
            <pc:sldMk cId="3852715202" sldId="343"/>
            <ac:spMk id="14" creationId="{EED325BF-FC68-4D70-A196-223C84AE885F}"/>
          </ac:spMkLst>
        </pc:spChg>
        <pc:spChg chg="add del">
          <ac:chgData name="Li Boxi" userId="8268128b7b4c549d" providerId="LiveId" clId="{974A8FE8-2654-4081-887F-FBFFC2711509}" dt="2020-01-26T10:13:44.843" v="822"/>
          <ac:spMkLst>
            <pc:docMk/>
            <pc:sldMk cId="3852715202" sldId="343"/>
            <ac:spMk id="15" creationId="{50D3991B-3E7D-4F2B-BBA5-F851A5FD1A7F}"/>
          </ac:spMkLst>
        </pc:spChg>
        <pc:spChg chg="add del">
          <ac:chgData name="Li Boxi" userId="8268128b7b4c549d" providerId="LiveId" clId="{974A8FE8-2654-4081-887F-FBFFC2711509}" dt="2020-01-26T10:13:44.843" v="822"/>
          <ac:spMkLst>
            <pc:docMk/>
            <pc:sldMk cId="3852715202" sldId="343"/>
            <ac:spMk id="16" creationId="{122E7F84-DEFD-4997-AB4E-FF866A5A750F}"/>
          </ac:spMkLst>
        </pc:spChg>
        <pc:spChg chg="add del">
          <ac:chgData name="Li Boxi" userId="8268128b7b4c549d" providerId="LiveId" clId="{974A8FE8-2654-4081-887F-FBFFC2711509}" dt="2020-01-26T10:13:44.843" v="822"/>
          <ac:spMkLst>
            <pc:docMk/>
            <pc:sldMk cId="3852715202" sldId="343"/>
            <ac:spMk id="17" creationId="{3CE2125B-CF31-4BB6-A6E9-17CD92F6C73A}"/>
          </ac:spMkLst>
        </pc:spChg>
        <pc:spChg chg="add del">
          <ac:chgData name="Li Boxi" userId="8268128b7b4c549d" providerId="LiveId" clId="{974A8FE8-2654-4081-887F-FBFFC2711509}" dt="2020-01-26T10:13:44.843" v="822"/>
          <ac:spMkLst>
            <pc:docMk/>
            <pc:sldMk cId="3852715202" sldId="343"/>
            <ac:spMk id="18" creationId="{04679DF8-231F-4F9D-90EE-DFC286D34104}"/>
          </ac:spMkLst>
        </pc:spChg>
        <pc:spChg chg="add del">
          <ac:chgData name="Li Boxi" userId="8268128b7b4c549d" providerId="LiveId" clId="{974A8FE8-2654-4081-887F-FBFFC2711509}" dt="2020-01-26T10:13:44.843" v="822"/>
          <ac:spMkLst>
            <pc:docMk/>
            <pc:sldMk cId="3852715202" sldId="343"/>
            <ac:spMk id="19" creationId="{6581FF51-F142-4BEF-A083-6FF2958168B6}"/>
          </ac:spMkLst>
        </pc:spChg>
        <pc:spChg chg="add del">
          <ac:chgData name="Li Boxi" userId="8268128b7b4c549d" providerId="LiveId" clId="{974A8FE8-2654-4081-887F-FBFFC2711509}" dt="2020-01-26T10:13:44.843" v="822"/>
          <ac:spMkLst>
            <pc:docMk/>
            <pc:sldMk cId="3852715202" sldId="343"/>
            <ac:spMk id="20" creationId="{AC2205CD-06BD-488C-BBDB-3FD434C5AEE2}"/>
          </ac:spMkLst>
        </pc:spChg>
        <pc:spChg chg="add del">
          <ac:chgData name="Li Boxi" userId="8268128b7b4c549d" providerId="LiveId" clId="{974A8FE8-2654-4081-887F-FBFFC2711509}" dt="2020-01-26T10:13:44.843" v="822"/>
          <ac:spMkLst>
            <pc:docMk/>
            <pc:sldMk cId="3852715202" sldId="343"/>
            <ac:spMk id="21" creationId="{25111B31-3532-46E3-8706-7E5F57CC763D}"/>
          </ac:spMkLst>
        </pc:spChg>
        <pc:spChg chg="add del">
          <ac:chgData name="Li Boxi" userId="8268128b7b4c549d" providerId="LiveId" clId="{974A8FE8-2654-4081-887F-FBFFC2711509}" dt="2020-01-26T10:13:44.843" v="822"/>
          <ac:spMkLst>
            <pc:docMk/>
            <pc:sldMk cId="3852715202" sldId="343"/>
            <ac:spMk id="24" creationId="{7F0DF1C0-D7E5-4154-959D-9975D4374962}"/>
          </ac:spMkLst>
        </pc:spChg>
        <pc:spChg chg="add del">
          <ac:chgData name="Li Boxi" userId="8268128b7b4c549d" providerId="LiveId" clId="{974A8FE8-2654-4081-887F-FBFFC2711509}" dt="2020-01-26T10:13:44.843" v="822"/>
          <ac:spMkLst>
            <pc:docMk/>
            <pc:sldMk cId="3852715202" sldId="343"/>
            <ac:spMk id="27" creationId="{49F50EDB-7418-4B90-B64C-5F3252FBAAC5}"/>
          </ac:spMkLst>
        </pc:spChg>
        <pc:spChg chg="add mod">
          <ac:chgData name="Li Boxi" userId="8268128b7b4c549d" providerId="LiveId" clId="{974A8FE8-2654-4081-887F-FBFFC2711509}" dt="2020-01-26T10:14:33.332" v="830" actId="1076"/>
          <ac:spMkLst>
            <pc:docMk/>
            <pc:sldMk cId="3852715202" sldId="343"/>
            <ac:spMk id="28" creationId="{164940DB-596F-4B11-9A13-E3E33AA781AA}"/>
          </ac:spMkLst>
        </pc:spChg>
        <pc:spChg chg="add mod">
          <ac:chgData name="Li Boxi" userId="8268128b7b4c549d" providerId="LiveId" clId="{974A8FE8-2654-4081-887F-FBFFC2711509}" dt="2020-01-26T10:15:27.723" v="842" actId="1076"/>
          <ac:spMkLst>
            <pc:docMk/>
            <pc:sldMk cId="3852715202" sldId="343"/>
            <ac:spMk id="36" creationId="{4F364078-ECDB-4C70-8C0B-D8500BA1B833}"/>
          </ac:spMkLst>
        </pc:spChg>
        <pc:spChg chg="add mod">
          <ac:chgData name="Li Boxi" userId="8268128b7b4c549d" providerId="LiveId" clId="{974A8FE8-2654-4081-887F-FBFFC2711509}" dt="2020-01-26T10:16:00.603" v="855" actId="1076"/>
          <ac:spMkLst>
            <pc:docMk/>
            <pc:sldMk cId="3852715202" sldId="343"/>
            <ac:spMk id="37" creationId="{0AEBEA07-16AC-4A40-9724-57E5D1DD8EA4}"/>
          </ac:spMkLst>
        </pc:spChg>
        <pc:spChg chg="add mod">
          <ac:chgData name="Li Boxi" userId="8268128b7b4c549d" providerId="LiveId" clId="{974A8FE8-2654-4081-887F-FBFFC2711509}" dt="2020-01-26T10:14:41.821" v="831" actId="1076"/>
          <ac:spMkLst>
            <pc:docMk/>
            <pc:sldMk cId="3852715202" sldId="343"/>
            <ac:spMk id="38" creationId="{193C80AE-C6FB-4FCA-AC5F-FEAD9C905B37}"/>
          </ac:spMkLst>
        </pc:spChg>
        <pc:spChg chg="add mod">
          <ac:chgData name="Li Boxi" userId="8268128b7b4c549d" providerId="LiveId" clId="{974A8FE8-2654-4081-887F-FBFFC2711509}" dt="2020-01-26T10:14:47.818" v="832" actId="1076"/>
          <ac:spMkLst>
            <pc:docMk/>
            <pc:sldMk cId="3852715202" sldId="343"/>
            <ac:spMk id="39" creationId="{B82C917E-CE5B-4762-82BD-49C8292CF51B}"/>
          </ac:spMkLst>
        </pc:spChg>
        <pc:spChg chg="add mod">
          <ac:chgData name="Li Boxi" userId="8268128b7b4c549d" providerId="LiveId" clId="{974A8FE8-2654-4081-887F-FBFFC2711509}" dt="2020-01-26T10:16:29.424" v="861" actId="1076"/>
          <ac:spMkLst>
            <pc:docMk/>
            <pc:sldMk cId="3852715202" sldId="343"/>
            <ac:spMk id="40" creationId="{CBB2EC68-3193-44BB-8BB8-C8054A5C1837}"/>
          </ac:spMkLst>
        </pc:spChg>
        <pc:spChg chg="add mod">
          <ac:chgData name="Li Boxi" userId="8268128b7b4c549d" providerId="LiveId" clId="{974A8FE8-2654-4081-887F-FBFFC2711509}" dt="2020-01-26T10:15:09.847" v="836" actId="1076"/>
          <ac:spMkLst>
            <pc:docMk/>
            <pc:sldMk cId="3852715202" sldId="343"/>
            <ac:spMk id="41" creationId="{9080536F-10A3-4515-A6B2-A35B2FADC7BF}"/>
          </ac:spMkLst>
        </pc:spChg>
        <pc:spChg chg="add mod">
          <ac:chgData name="Li Boxi" userId="8268128b7b4c549d" providerId="LiveId" clId="{974A8FE8-2654-4081-887F-FBFFC2711509}" dt="2020-01-26T10:16:29.424" v="861" actId="1076"/>
          <ac:spMkLst>
            <pc:docMk/>
            <pc:sldMk cId="3852715202" sldId="343"/>
            <ac:spMk id="42" creationId="{7CA2C8F0-95A1-442B-9F88-E59E75A22FB2}"/>
          </ac:spMkLst>
        </pc:spChg>
        <pc:spChg chg="add mod">
          <ac:chgData name="Li Boxi" userId="8268128b7b4c549d" providerId="LiveId" clId="{974A8FE8-2654-4081-887F-FBFFC2711509}" dt="2020-01-26T10:16:29.424" v="861" actId="1076"/>
          <ac:spMkLst>
            <pc:docMk/>
            <pc:sldMk cId="3852715202" sldId="343"/>
            <ac:spMk id="43" creationId="{C740FB09-8E2C-4D3D-A120-B2A3473BEA7D}"/>
          </ac:spMkLst>
        </pc:spChg>
        <pc:spChg chg="add mod">
          <ac:chgData name="Li Boxi" userId="8268128b7b4c549d" providerId="LiveId" clId="{974A8FE8-2654-4081-887F-FBFFC2711509}" dt="2020-01-26T10:14:55.873" v="833" actId="1076"/>
          <ac:spMkLst>
            <pc:docMk/>
            <pc:sldMk cId="3852715202" sldId="343"/>
            <ac:spMk id="46" creationId="{515CE62F-FDA2-4FE6-8351-D659289A8F41}"/>
          </ac:spMkLst>
        </pc:spChg>
        <pc:spChg chg="add mod">
          <ac:chgData name="Li Boxi" userId="8268128b7b4c549d" providerId="LiveId" clId="{974A8FE8-2654-4081-887F-FBFFC2711509}" dt="2020-01-26T10:15:04.176" v="835" actId="1076"/>
          <ac:spMkLst>
            <pc:docMk/>
            <pc:sldMk cId="3852715202" sldId="343"/>
            <ac:spMk id="49" creationId="{7CB483EC-03F0-4836-BB81-CFDE0A8D16D1}"/>
          </ac:spMkLst>
        </pc:spChg>
        <pc:grpChg chg="add del">
          <ac:chgData name="Li Boxi" userId="8268128b7b4c549d" providerId="LiveId" clId="{974A8FE8-2654-4081-887F-FBFFC2711509}" dt="2020-01-26T10:13:44.843" v="822"/>
          <ac:grpSpMkLst>
            <pc:docMk/>
            <pc:sldMk cId="3852715202" sldId="343"/>
            <ac:grpSpMk id="11" creationId="{EE721E53-FEC0-4439-B55D-B11BD85036CE}"/>
          </ac:grpSpMkLst>
        </pc:grpChg>
        <pc:grpChg chg="add mod">
          <ac:chgData name="Li Boxi" userId="8268128b7b4c549d" providerId="LiveId" clId="{974A8FE8-2654-4081-887F-FBFFC2711509}" dt="2020-01-26T10:15:09.847" v="836" actId="1076"/>
          <ac:grpSpMkLst>
            <pc:docMk/>
            <pc:sldMk cId="3852715202" sldId="343"/>
            <ac:grpSpMk id="33" creationId="{F61CF00D-A80C-4CA2-A644-F676F46E9497}"/>
          </ac:grpSpMkLst>
        </pc:grpChg>
        <pc:picChg chg="add del">
          <ac:chgData name="Li Boxi" userId="8268128b7b4c549d" providerId="LiveId" clId="{974A8FE8-2654-4081-887F-FBFFC2711509}" dt="2020-01-26T10:13:44.843" v="822"/>
          <ac:picMkLst>
            <pc:docMk/>
            <pc:sldMk cId="3852715202" sldId="343"/>
            <ac:picMk id="7" creationId="{BD19F385-D615-47A4-BB6C-DF35BDBA4BAB}"/>
          </ac:picMkLst>
        </pc:picChg>
        <pc:picChg chg="add del">
          <ac:chgData name="Li Boxi" userId="8268128b7b4c549d" providerId="LiveId" clId="{974A8FE8-2654-4081-887F-FBFFC2711509}" dt="2020-01-26T10:13:44.843" v="822"/>
          <ac:picMkLst>
            <pc:docMk/>
            <pc:sldMk cId="3852715202" sldId="343"/>
            <ac:picMk id="8" creationId="{EA269814-9042-4AC7-BD7A-A2D84CBD8FA4}"/>
          </ac:picMkLst>
        </pc:picChg>
        <pc:picChg chg="add del">
          <ac:chgData name="Li Boxi" userId="8268128b7b4c549d" providerId="LiveId" clId="{974A8FE8-2654-4081-887F-FBFFC2711509}" dt="2020-01-26T10:13:44.843" v="822"/>
          <ac:picMkLst>
            <pc:docMk/>
            <pc:sldMk cId="3852715202" sldId="343"/>
            <ac:picMk id="9" creationId="{6C51F66D-827A-4F56-87D6-84BB29E3D249}"/>
          </ac:picMkLst>
        </pc:picChg>
        <pc:picChg chg="add del">
          <ac:chgData name="Li Boxi" userId="8268128b7b4c549d" providerId="LiveId" clId="{974A8FE8-2654-4081-887F-FBFFC2711509}" dt="2020-01-26T10:13:44.843" v="822"/>
          <ac:picMkLst>
            <pc:docMk/>
            <pc:sldMk cId="3852715202" sldId="343"/>
            <ac:picMk id="10" creationId="{FE207509-0C47-4D19-B226-03F61E62C887}"/>
          </ac:picMkLst>
        </pc:picChg>
        <pc:picChg chg="add del">
          <ac:chgData name="Li Boxi" userId="8268128b7b4c549d" providerId="LiveId" clId="{974A8FE8-2654-4081-887F-FBFFC2711509}" dt="2020-01-26T10:13:44.843" v="822"/>
          <ac:picMkLst>
            <pc:docMk/>
            <pc:sldMk cId="3852715202" sldId="343"/>
            <ac:picMk id="22" creationId="{630023BB-0846-43CA-B163-74B027E63954}"/>
          </ac:picMkLst>
        </pc:picChg>
        <pc:picChg chg="add del">
          <ac:chgData name="Li Boxi" userId="8268128b7b4c549d" providerId="LiveId" clId="{974A8FE8-2654-4081-887F-FBFFC2711509}" dt="2020-01-26T10:13:44.843" v="822"/>
          <ac:picMkLst>
            <pc:docMk/>
            <pc:sldMk cId="3852715202" sldId="343"/>
            <ac:picMk id="23" creationId="{F8F69665-6752-4EA5-9650-52009D801538}"/>
          </ac:picMkLst>
        </pc:picChg>
        <pc:picChg chg="add del">
          <ac:chgData name="Li Boxi" userId="8268128b7b4c549d" providerId="LiveId" clId="{974A8FE8-2654-4081-887F-FBFFC2711509}" dt="2020-01-26T10:13:44.843" v="822"/>
          <ac:picMkLst>
            <pc:docMk/>
            <pc:sldMk cId="3852715202" sldId="343"/>
            <ac:picMk id="25" creationId="{91FDCB98-621F-484F-BB81-AAB6AA341F17}"/>
          </ac:picMkLst>
        </pc:picChg>
        <pc:picChg chg="add del">
          <ac:chgData name="Li Boxi" userId="8268128b7b4c549d" providerId="LiveId" clId="{974A8FE8-2654-4081-887F-FBFFC2711509}" dt="2020-01-26T10:13:44.843" v="822"/>
          <ac:picMkLst>
            <pc:docMk/>
            <pc:sldMk cId="3852715202" sldId="343"/>
            <ac:picMk id="26" creationId="{9ABF5397-5732-4DD5-9BC1-21E5C4B34504}"/>
          </ac:picMkLst>
        </pc:picChg>
        <pc:picChg chg="add mod">
          <ac:chgData name="Li Boxi" userId="8268128b7b4c549d" providerId="LiveId" clId="{974A8FE8-2654-4081-887F-FBFFC2711509}" dt="2020-01-26T10:15:30.387" v="843" actId="1076"/>
          <ac:picMkLst>
            <pc:docMk/>
            <pc:sldMk cId="3852715202" sldId="343"/>
            <ac:picMk id="29" creationId="{A14DB572-3FA0-4F86-AA90-08CAA9111D89}"/>
          </ac:picMkLst>
        </pc:picChg>
        <pc:picChg chg="add mod">
          <ac:chgData name="Li Boxi" userId="8268128b7b4c549d" providerId="LiveId" clId="{974A8FE8-2654-4081-887F-FBFFC2711509}" dt="2020-01-26T10:15:38.874" v="844" actId="1076"/>
          <ac:picMkLst>
            <pc:docMk/>
            <pc:sldMk cId="3852715202" sldId="343"/>
            <ac:picMk id="30" creationId="{546D9911-2DC6-4C53-B0D1-D242DF4E9CC8}"/>
          </ac:picMkLst>
        </pc:picChg>
        <pc:picChg chg="add mod">
          <ac:chgData name="Li Boxi" userId="8268128b7b4c549d" providerId="LiveId" clId="{974A8FE8-2654-4081-887F-FBFFC2711509}" dt="2020-01-26T10:15:52.255" v="848" actId="1076"/>
          <ac:picMkLst>
            <pc:docMk/>
            <pc:sldMk cId="3852715202" sldId="343"/>
            <ac:picMk id="31" creationId="{F6816A95-0B41-4ADB-8F21-C8D4FA50B798}"/>
          </ac:picMkLst>
        </pc:picChg>
        <pc:picChg chg="add mod">
          <ac:chgData name="Li Boxi" userId="8268128b7b4c549d" providerId="LiveId" clId="{974A8FE8-2654-4081-887F-FBFFC2711509}" dt="2020-01-26T10:16:29.424" v="861" actId="1076"/>
          <ac:picMkLst>
            <pc:docMk/>
            <pc:sldMk cId="3852715202" sldId="343"/>
            <ac:picMk id="32" creationId="{B7991BA1-B200-4AB7-9A52-038CD60785C1}"/>
          </ac:picMkLst>
        </pc:picChg>
        <pc:picChg chg="add mod">
          <ac:chgData name="Li Boxi" userId="8268128b7b4c549d" providerId="LiveId" clId="{974A8FE8-2654-4081-887F-FBFFC2711509}" dt="2020-01-26T10:14:47.818" v="832" actId="1076"/>
          <ac:picMkLst>
            <pc:docMk/>
            <pc:sldMk cId="3852715202" sldId="343"/>
            <ac:picMk id="44" creationId="{E6696365-2A33-4A50-9801-D2D07EA66D30}"/>
          </ac:picMkLst>
        </pc:picChg>
        <pc:picChg chg="add mod">
          <ac:chgData name="Li Boxi" userId="8268128b7b4c549d" providerId="LiveId" clId="{974A8FE8-2654-4081-887F-FBFFC2711509}" dt="2020-01-26T10:14:55.873" v="833" actId="1076"/>
          <ac:picMkLst>
            <pc:docMk/>
            <pc:sldMk cId="3852715202" sldId="343"/>
            <ac:picMk id="45" creationId="{217CAEFC-58C9-43AB-8CFF-F5085ED397CF}"/>
          </ac:picMkLst>
        </pc:picChg>
        <pc:picChg chg="add mod">
          <ac:chgData name="Li Boxi" userId="8268128b7b4c549d" providerId="LiveId" clId="{974A8FE8-2654-4081-887F-FBFFC2711509}" dt="2020-01-26T10:14:33.332" v="830" actId="1076"/>
          <ac:picMkLst>
            <pc:docMk/>
            <pc:sldMk cId="3852715202" sldId="343"/>
            <ac:picMk id="47" creationId="{CA1C036B-603B-4857-9FC6-8D5238DE0EA9}"/>
          </ac:picMkLst>
        </pc:picChg>
        <pc:picChg chg="add mod">
          <ac:chgData name="Li Boxi" userId="8268128b7b4c549d" providerId="LiveId" clId="{974A8FE8-2654-4081-887F-FBFFC2711509}" dt="2020-01-26T10:15:04.176" v="835" actId="1076"/>
          <ac:picMkLst>
            <pc:docMk/>
            <pc:sldMk cId="3852715202" sldId="343"/>
            <ac:picMk id="48" creationId="{CCC6E563-5541-4D0A-9B9F-3B7815B01E82}"/>
          </ac:picMkLst>
        </pc:picChg>
      </pc:sldChg>
      <pc:sldChg chg="modSp">
        <pc:chgData name="Li Boxi" userId="8268128b7b4c549d" providerId="LiveId" clId="{974A8FE8-2654-4081-887F-FBFFC2711509}" dt="2020-01-29T13:52:00.913" v="869" actId="20577"/>
        <pc:sldMkLst>
          <pc:docMk/>
          <pc:sldMk cId="4015710130" sldId="347"/>
        </pc:sldMkLst>
        <pc:spChg chg="mod">
          <ac:chgData name="Li Boxi" userId="8268128b7b4c549d" providerId="LiveId" clId="{974A8FE8-2654-4081-887F-FBFFC2711509}" dt="2020-01-29T13:52:00.913" v="869" actId="20577"/>
          <ac:spMkLst>
            <pc:docMk/>
            <pc:sldMk cId="4015710130" sldId="347"/>
            <ac:spMk id="2" creationId="{6CC4F708-9411-49DD-8AFD-25005C10FD4F}"/>
          </ac:spMkLst>
        </pc:spChg>
      </pc:sldChg>
      <pc:sldChg chg="modSp">
        <pc:chgData name="Li Boxi" userId="8268128b7b4c549d" providerId="LiveId" clId="{974A8FE8-2654-4081-887F-FBFFC2711509}" dt="2020-01-29T20:32:48.448" v="974" actId="20577"/>
        <pc:sldMkLst>
          <pc:docMk/>
          <pc:sldMk cId="1614397576" sldId="350"/>
        </pc:sldMkLst>
        <pc:spChg chg="mod">
          <ac:chgData name="Li Boxi" userId="8268128b7b4c549d" providerId="LiveId" clId="{974A8FE8-2654-4081-887F-FBFFC2711509}" dt="2020-01-29T20:32:48.448" v="974" actId="20577"/>
          <ac:spMkLst>
            <pc:docMk/>
            <pc:sldMk cId="1614397576" sldId="350"/>
            <ac:spMk id="6" creationId="{6FD368E3-BBC4-4B3E-9D69-FE45194E6A89}"/>
          </ac:spMkLst>
        </pc:spChg>
        <pc:spChg chg="mod">
          <ac:chgData name="Li Boxi" userId="8268128b7b4c549d" providerId="LiveId" clId="{974A8FE8-2654-4081-887F-FBFFC2711509}" dt="2020-01-29T20:32:24.029" v="968" actId="1076"/>
          <ac:spMkLst>
            <pc:docMk/>
            <pc:sldMk cId="1614397576" sldId="350"/>
            <ac:spMk id="15" creationId="{584A5BF1-4960-493D-9EAD-46600E4F6D55}"/>
          </ac:spMkLst>
        </pc:spChg>
        <pc:picChg chg="mod">
          <ac:chgData name="Li Boxi" userId="8268128b7b4c549d" providerId="LiveId" clId="{974A8FE8-2654-4081-887F-FBFFC2711509}" dt="2020-01-29T20:32:20.313" v="967" actId="1076"/>
          <ac:picMkLst>
            <pc:docMk/>
            <pc:sldMk cId="1614397576" sldId="350"/>
            <ac:picMk id="9" creationId="{3BDDB00A-9C7B-4DDC-B18B-52AAA0492905}"/>
          </ac:picMkLst>
        </pc:picChg>
      </pc:sldChg>
      <pc:sldChg chg="modSp">
        <pc:chgData name="Li Boxi" userId="8268128b7b4c549d" providerId="LiveId" clId="{974A8FE8-2654-4081-887F-FBFFC2711509}" dt="2020-01-29T19:16:30.675" v="963" actId="1076"/>
        <pc:sldMkLst>
          <pc:docMk/>
          <pc:sldMk cId="748548589" sldId="351"/>
        </pc:sldMkLst>
        <pc:spChg chg="mod">
          <ac:chgData name="Li Boxi" userId="8268128b7b4c549d" providerId="LiveId" clId="{974A8FE8-2654-4081-887F-FBFFC2711509}" dt="2020-01-29T19:16:25.835" v="952" actId="1076"/>
          <ac:spMkLst>
            <pc:docMk/>
            <pc:sldMk cId="748548589" sldId="351"/>
            <ac:spMk id="7" creationId="{65C8EE08-02F4-4064-8B9A-FD78355A24F1}"/>
          </ac:spMkLst>
        </pc:spChg>
        <pc:picChg chg="mod">
          <ac:chgData name="Li Boxi" userId="8268128b7b4c549d" providerId="LiveId" clId="{974A8FE8-2654-4081-887F-FBFFC2711509}" dt="2020-01-29T19:16:30.675" v="963" actId="1076"/>
          <ac:picMkLst>
            <pc:docMk/>
            <pc:sldMk cId="748548589" sldId="351"/>
            <ac:picMk id="9" creationId="{C0A2D670-8C9A-4615-8CCF-70B63DD3F4E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BCEE97-D7BD-4893-9191-E99926802C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F3358074-CC91-431A-BF4C-4435FE353C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959794-C8B8-4FC7-8DCE-21BDAFD3DB8C}" type="datetimeFigureOut">
              <a:rPr lang="zh-CN" altLang="en-US" smtClean="0"/>
              <a:t>2023/9/19</a:t>
            </a:fld>
            <a:endParaRPr lang="zh-CN" altLang="en-US"/>
          </a:p>
        </p:txBody>
      </p:sp>
      <p:sp>
        <p:nvSpPr>
          <p:cNvPr id="4" name="Footer Placeholder 3">
            <a:extLst>
              <a:ext uri="{FF2B5EF4-FFF2-40B4-BE49-F238E27FC236}">
                <a16:creationId xmlns:a16="http://schemas.microsoft.com/office/drawing/2014/main" id="{416E692C-D898-474E-86F2-89416016AE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9A096425-60B2-457B-9A0C-14E41144A9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94E54A-65FE-4E62-ABDC-727B17099B8D}" type="slidenum">
              <a:rPr lang="zh-CN" altLang="en-US" smtClean="0"/>
              <a:t>‹#›</a:t>
            </a:fld>
            <a:endParaRPr lang="zh-CN" altLang="en-US"/>
          </a:p>
        </p:txBody>
      </p:sp>
    </p:spTree>
    <p:extLst>
      <p:ext uri="{BB962C8B-B14F-4D97-AF65-F5344CB8AC3E}">
        <p14:creationId xmlns:p14="http://schemas.microsoft.com/office/powerpoint/2010/main" val="1623237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7433E-0C2D-412D-874F-1AFB8AFFB078}" type="datetimeFigureOut">
              <a:rPr lang="en-GB" smtClean="0"/>
              <a:t>19/09/2023</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2C11B-136A-41AA-9A12-F5061F30CC85}" type="slidenum">
              <a:rPr lang="en-GB" smtClean="0"/>
              <a:t>‹#›</a:t>
            </a:fld>
            <a:endParaRPr lang="en-GB"/>
          </a:p>
        </p:txBody>
      </p:sp>
    </p:spTree>
    <p:extLst>
      <p:ext uri="{BB962C8B-B14F-4D97-AF65-F5344CB8AC3E}">
        <p14:creationId xmlns:p14="http://schemas.microsoft.com/office/powerpoint/2010/main" val="393597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C9C2C11B-136A-41AA-9A12-F5061F30CC85}" type="slidenum">
              <a:rPr lang="en-GB" smtClean="0"/>
              <a:t>1</a:t>
            </a:fld>
            <a:endParaRPr lang="en-GB"/>
          </a:p>
        </p:txBody>
      </p:sp>
    </p:spTree>
    <p:extLst>
      <p:ext uri="{BB962C8B-B14F-4D97-AF65-F5344CB8AC3E}">
        <p14:creationId xmlns:p14="http://schemas.microsoft.com/office/powerpoint/2010/main" val="262955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C2C11B-136A-41AA-9A12-F5061F30CC85}" type="slidenum">
              <a:rPr lang="en-GB" smtClean="0"/>
              <a:t>8</a:t>
            </a:fld>
            <a:endParaRPr lang="en-GB"/>
          </a:p>
        </p:txBody>
      </p:sp>
    </p:spTree>
    <p:extLst>
      <p:ext uri="{BB962C8B-B14F-4D97-AF65-F5344CB8AC3E}">
        <p14:creationId xmlns:p14="http://schemas.microsoft.com/office/powerpoint/2010/main" val="289840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Physicists like to use equations.  Compare to Newton equation.</a:t>
            </a:r>
            <a:endParaRPr lang="en-GB" dirty="0"/>
          </a:p>
        </p:txBody>
      </p:sp>
      <p:sp>
        <p:nvSpPr>
          <p:cNvPr id="4" name="灯片编号占位符 3"/>
          <p:cNvSpPr>
            <a:spLocks noGrp="1"/>
          </p:cNvSpPr>
          <p:nvPr>
            <p:ph type="sldNum" sz="quarter" idx="5"/>
          </p:nvPr>
        </p:nvSpPr>
        <p:spPr/>
        <p:txBody>
          <a:bodyPr/>
          <a:lstStyle/>
          <a:p>
            <a:fld id="{C9C2C11B-136A-41AA-9A12-F5061F30CC85}" type="slidenum">
              <a:rPr lang="en-GB" smtClean="0"/>
              <a:t>14</a:t>
            </a:fld>
            <a:endParaRPr lang="en-GB" dirty="0"/>
          </a:p>
        </p:txBody>
      </p:sp>
    </p:spTree>
    <p:extLst>
      <p:ext uri="{BB962C8B-B14F-4D97-AF65-F5344CB8AC3E}">
        <p14:creationId xmlns:p14="http://schemas.microsoft.com/office/powerpoint/2010/main" val="219547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In stead of gate-based simulator, the basic element is pulse</a:t>
            </a:r>
            <a:endParaRPr lang="en-GB"/>
          </a:p>
        </p:txBody>
      </p:sp>
      <p:sp>
        <p:nvSpPr>
          <p:cNvPr id="4" name="灯片编号占位符 3"/>
          <p:cNvSpPr>
            <a:spLocks noGrp="1"/>
          </p:cNvSpPr>
          <p:nvPr>
            <p:ph type="sldNum" sz="quarter" idx="5"/>
          </p:nvPr>
        </p:nvSpPr>
        <p:spPr/>
        <p:txBody>
          <a:bodyPr/>
          <a:lstStyle/>
          <a:p>
            <a:fld id="{C9C2C11B-136A-41AA-9A12-F5061F30CC85}" type="slidenum">
              <a:rPr lang="en-GB" smtClean="0"/>
              <a:t>17</a:t>
            </a:fld>
            <a:endParaRPr lang="en-GB"/>
          </a:p>
        </p:txBody>
      </p:sp>
    </p:spTree>
    <p:extLst>
      <p:ext uri="{BB962C8B-B14F-4D97-AF65-F5344CB8AC3E}">
        <p14:creationId xmlns:p14="http://schemas.microsoft.com/office/powerpoint/2010/main" val="340784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In stead of gate-based simulator, the basic element is pulse</a:t>
            </a:r>
            <a:endParaRPr lang="en-GB"/>
          </a:p>
        </p:txBody>
      </p:sp>
      <p:sp>
        <p:nvSpPr>
          <p:cNvPr id="4" name="灯片编号占位符 3"/>
          <p:cNvSpPr>
            <a:spLocks noGrp="1"/>
          </p:cNvSpPr>
          <p:nvPr>
            <p:ph type="sldNum" sz="quarter" idx="5"/>
          </p:nvPr>
        </p:nvSpPr>
        <p:spPr/>
        <p:txBody>
          <a:bodyPr/>
          <a:lstStyle/>
          <a:p>
            <a:fld id="{C9C2C11B-136A-41AA-9A12-F5061F30CC85}" type="slidenum">
              <a:rPr lang="en-GB" smtClean="0"/>
              <a:t>18</a:t>
            </a:fld>
            <a:endParaRPr lang="en-GB"/>
          </a:p>
        </p:txBody>
      </p:sp>
    </p:spTree>
    <p:extLst>
      <p:ext uri="{BB962C8B-B14F-4D97-AF65-F5344CB8AC3E}">
        <p14:creationId xmlns:p14="http://schemas.microsoft.com/office/powerpoint/2010/main" val="1590905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Add links</a:t>
            </a:r>
            <a:endParaRPr lang="zh-CN" altLang="en-US" dirty="0"/>
          </a:p>
        </p:txBody>
      </p:sp>
      <p:sp>
        <p:nvSpPr>
          <p:cNvPr id="4" name="Slide Number Placeholder 3"/>
          <p:cNvSpPr>
            <a:spLocks noGrp="1"/>
          </p:cNvSpPr>
          <p:nvPr>
            <p:ph type="sldNum" sz="quarter" idx="5"/>
          </p:nvPr>
        </p:nvSpPr>
        <p:spPr/>
        <p:txBody>
          <a:bodyPr/>
          <a:lstStyle/>
          <a:p>
            <a:fld id="{C9C2C11B-136A-41AA-9A12-F5061F30CC85}" type="slidenum">
              <a:rPr lang="en-GB" smtClean="0"/>
              <a:t>19</a:t>
            </a:fld>
            <a:endParaRPr lang="en-GB"/>
          </a:p>
        </p:txBody>
      </p:sp>
    </p:spTree>
    <p:extLst>
      <p:ext uri="{BB962C8B-B14F-4D97-AF65-F5344CB8AC3E}">
        <p14:creationId xmlns:p14="http://schemas.microsoft.com/office/powerpoint/2010/main" val="3906203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971BD-6DBC-4AAE-8F5F-AC44FBC4C8A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67764C71-B4DF-4841-B5C2-2CE260C4CF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F6F8AD8D-1776-401C-98F2-E5A54A9A7CC4}"/>
              </a:ext>
            </a:extLst>
          </p:cNvPr>
          <p:cNvSpPr>
            <a:spLocks noGrp="1"/>
          </p:cNvSpPr>
          <p:nvPr>
            <p:ph type="dt" sz="half" idx="10"/>
          </p:nvPr>
        </p:nvSpPr>
        <p:spPr/>
        <p:txBody>
          <a:bodyPr/>
          <a:lstStyle/>
          <a:p>
            <a:fld id="{2B23B6B5-E70A-4C54-A093-46DDC5663462}" type="datetime1">
              <a:rPr lang="en-GB" altLang="zh-CN" smtClean="0"/>
              <a:t>19/09/2023</a:t>
            </a:fld>
            <a:endParaRPr lang="en-GB"/>
          </a:p>
        </p:txBody>
      </p:sp>
      <p:sp>
        <p:nvSpPr>
          <p:cNvPr id="5" name="页脚占位符 4">
            <a:extLst>
              <a:ext uri="{FF2B5EF4-FFF2-40B4-BE49-F238E27FC236}">
                <a16:creationId xmlns:a16="http://schemas.microsoft.com/office/drawing/2014/main" id="{E9E4E98A-59FB-48D0-B7F8-C8A944FAAA28}"/>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625F5C2D-E57A-486A-BBEF-1A3DC5326294}"/>
              </a:ext>
            </a:extLst>
          </p:cNvPr>
          <p:cNvSpPr>
            <a:spLocks noGrp="1"/>
          </p:cNvSpPr>
          <p:nvPr>
            <p:ph type="sldNum" sz="quarter" idx="12"/>
          </p:nvPr>
        </p:nvSpPr>
        <p:spPr/>
        <p:txBody>
          <a:bodyPr/>
          <a:lstStyle/>
          <a:p>
            <a:fld id="{97BE8159-BDCA-40CE-8BCC-ED4EB7A90CDD}" type="slidenum">
              <a:rPr lang="en-GB" smtClean="0"/>
              <a:t>‹#›</a:t>
            </a:fld>
            <a:endParaRPr lang="en-GB"/>
          </a:p>
        </p:txBody>
      </p:sp>
    </p:spTree>
    <p:extLst>
      <p:ext uri="{BB962C8B-B14F-4D97-AF65-F5344CB8AC3E}">
        <p14:creationId xmlns:p14="http://schemas.microsoft.com/office/powerpoint/2010/main" val="2896651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75402-0103-4235-BEA2-685E3EACACDF}"/>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3DF73C01-B325-4E87-957E-5531CD30047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4B3FAD06-BC7E-488A-8A8F-7CF67CF0A1C4}"/>
              </a:ext>
            </a:extLst>
          </p:cNvPr>
          <p:cNvSpPr>
            <a:spLocks noGrp="1"/>
          </p:cNvSpPr>
          <p:nvPr>
            <p:ph type="dt" sz="half" idx="10"/>
          </p:nvPr>
        </p:nvSpPr>
        <p:spPr/>
        <p:txBody>
          <a:bodyPr/>
          <a:lstStyle/>
          <a:p>
            <a:fld id="{5A19AE43-94BF-4463-BA23-18EFEF4EF084}" type="datetime1">
              <a:rPr lang="en-GB" altLang="zh-CN" smtClean="0"/>
              <a:t>19/09/2023</a:t>
            </a:fld>
            <a:endParaRPr lang="en-GB"/>
          </a:p>
        </p:txBody>
      </p:sp>
      <p:sp>
        <p:nvSpPr>
          <p:cNvPr id="5" name="页脚占位符 4">
            <a:extLst>
              <a:ext uri="{FF2B5EF4-FFF2-40B4-BE49-F238E27FC236}">
                <a16:creationId xmlns:a16="http://schemas.microsoft.com/office/drawing/2014/main" id="{CE107604-6709-4E16-978E-8673AA92F9C1}"/>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AA247B2F-C3D9-4C22-91F7-C24E42F6E141}"/>
              </a:ext>
            </a:extLst>
          </p:cNvPr>
          <p:cNvSpPr>
            <a:spLocks noGrp="1"/>
          </p:cNvSpPr>
          <p:nvPr>
            <p:ph type="sldNum" sz="quarter" idx="12"/>
          </p:nvPr>
        </p:nvSpPr>
        <p:spPr/>
        <p:txBody>
          <a:bodyPr/>
          <a:lstStyle/>
          <a:p>
            <a:fld id="{97BE8159-BDCA-40CE-8BCC-ED4EB7A90CDD}" type="slidenum">
              <a:rPr lang="en-GB" smtClean="0"/>
              <a:t>‹#›</a:t>
            </a:fld>
            <a:endParaRPr lang="en-GB"/>
          </a:p>
        </p:txBody>
      </p:sp>
    </p:spTree>
    <p:extLst>
      <p:ext uri="{BB962C8B-B14F-4D97-AF65-F5344CB8AC3E}">
        <p14:creationId xmlns:p14="http://schemas.microsoft.com/office/powerpoint/2010/main" val="2761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DB25CF6-2288-4A45-9272-1D48CE287D7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AC5A997F-B8AB-4B18-8405-1E6AE244A74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C84861A6-7E58-45D6-8D00-0D43D773EB38}"/>
              </a:ext>
            </a:extLst>
          </p:cNvPr>
          <p:cNvSpPr>
            <a:spLocks noGrp="1"/>
          </p:cNvSpPr>
          <p:nvPr>
            <p:ph type="dt" sz="half" idx="10"/>
          </p:nvPr>
        </p:nvSpPr>
        <p:spPr/>
        <p:txBody>
          <a:bodyPr/>
          <a:lstStyle/>
          <a:p>
            <a:fld id="{80A50F09-3B2C-482A-B9F1-C29750724EA1}" type="datetime1">
              <a:rPr lang="en-GB" altLang="zh-CN" smtClean="0"/>
              <a:t>19/09/2023</a:t>
            </a:fld>
            <a:endParaRPr lang="en-GB"/>
          </a:p>
        </p:txBody>
      </p:sp>
      <p:sp>
        <p:nvSpPr>
          <p:cNvPr id="5" name="页脚占位符 4">
            <a:extLst>
              <a:ext uri="{FF2B5EF4-FFF2-40B4-BE49-F238E27FC236}">
                <a16:creationId xmlns:a16="http://schemas.microsoft.com/office/drawing/2014/main" id="{A84BA168-018E-4056-9A84-F7296B736ADB}"/>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9421A2AA-D4BD-49CC-B63D-18082209407A}"/>
              </a:ext>
            </a:extLst>
          </p:cNvPr>
          <p:cNvSpPr>
            <a:spLocks noGrp="1"/>
          </p:cNvSpPr>
          <p:nvPr>
            <p:ph type="sldNum" sz="quarter" idx="12"/>
          </p:nvPr>
        </p:nvSpPr>
        <p:spPr/>
        <p:txBody>
          <a:bodyPr/>
          <a:lstStyle/>
          <a:p>
            <a:fld id="{97BE8159-BDCA-40CE-8BCC-ED4EB7A90CDD}" type="slidenum">
              <a:rPr lang="en-GB" smtClean="0"/>
              <a:t>‹#›</a:t>
            </a:fld>
            <a:endParaRPr lang="en-GB"/>
          </a:p>
        </p:txBody>
      </p:sp>
    </p:spTree>
    <p:extLst>
      <p:ext uri="{BB962C8B-B14F-4D97-AF65-F5344CB8AC3E}">
        <p14:creationId xmlns:p14="http://schemas.microsoft.com/office/powerpoint/2010/main" val="2837114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多文本">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C898827-4E45-450E-8B1A-99E9F4A635A7}"/>
              </a:ext>
            </a:extLst>
          </p:cNvPr>
          <p:cNvSpPr/>
          <p:nvPr userDrawn="1"/>
        </p:nvSpPr>
        <p:spPr>
          <a:xfrm>
            <a:off x="0" y="0"/>
            <a:ext cx="12192000" cy="704674"/>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zh-CN" altLang="en-US" sz="1800"/>
          </a:p>
        </p:txBody>
      </p:sp>
      <p:sp>
        <p:nvSpPr>
          <p:cNvPr id="12" name="文本占位符 11">
            <a:extLst>
              <a:ext uri="{FF2B5EF4-FFF2-40B4-BE49-F238E27FC236}">
                <a16:creationId xmlns:a16="http://schemas.microsoft.com/office/drawing/2014/main" id="{77261D40-69B8-463F-A9FF-C7D3CE7CA2EE}"/>
              </a:ext>
            </a:extLst>
          </p:cNvPr>
          <p:cNvSpPr>
            <a:spLocks noGrp="1"/>
          </p:cNvSpPr>
          <p:nvPr>
            <p:ph type="body" sz="quarter" idx="11" hasCustomPrompt="1"/>
          </p:nvPr>
        </p:nvSpPr>
        <p:spPr>
          <a:xfrm>
            <a:off x="95831" y="130607"/>
            <a:ext cx="11849100" cy="544800"/>
          </a:xfrm>
          <a:prstGeom prst="rect">
            <a:avLst/>
          </a:prstGeom>
        </p:spPr>
        <p:txBody>
          <a:bodyPr/>
          <a:lstStyle>
            <a:lvl1pPr marL="0" indent="0">
              <a:buNone/>
              <a:defRPr sz="2400">
                <a:solidFill>
                  <a:schemeClr val="tx1"/>
                </a:solidFill>
                <a:latin typeface="Arial" panose="020B0604020202020204" pitchFamily="34" charset="0"/>
                <a:cs typeface="Arial" panose="020B0604020202020204" pitchFamily="34" charset="0"/>
              </a:defRPr>
            </a:lvl1pPr>
          </a:lstStyle>
          <a:p>
            <a:pPr lvl="0"/>
            <a:r>
              <a:rPr lang="en-US" altLang="zh-CN"/>
              <a:t>Section Name</a:t>
            </a:r>
            <a:endParaRPr lang="zh-CN" altLang="en-US"/>
          </a:p>
        </p:txBody>
      </p:sp>
      <p:sp>
        <p:nvSpPr>
          <p:cNvPr id="14" name="内容占位符 13">
            <a:extLst>
              <a:ext uri="{FF2B5EF4-FFF2-40B4-BE49-F238E27FC236}">
                <a16:creationId xmlns:a16="http://schemas.microsoft.com/office/drawing/2014/main" id="{BA36701F-ADCC-4E79-8EB2-E023CEE8DD75}"/>
              </a:ext>
            </a:extLst>
          </p:cNvPr>
          <p:cNvSpPr>
            <a:spLocks noGrp="1"/>
          </p:cNvSpPr>
          <p:nvPr>
            <p:ph sz="quarter" idx="12" hasCustomPrompt="1"/>
          </p:nvPr>
        </p:nvSpPr>
        <p:spPr>
          <a:xfrm>
            <a:off x="338667" y="841665"/>
            <a:ext cx="11493500" cy="5673436"/>
          </a:xfrm>
          <a:prstGeom prst="rect">
            <a:avLst/>
          </a:prstGeom>
        </p:spPr>
        <p:txBody>
          <a:bodyPr/>
          <a:lstStyle>
            <a:lvl1pPr>
              <a:lnSpc>
                <a:spcPct val="150000"/>
              </a:lnSpc>
              <a:defRPr sz="2400">
                <a:latin typeface="+mn-lt"/>
              </a:defRPr>
            </a:lvl1pPr>
            <a:lvl2pPr marL="800060" indent="-342882">
              <a:lnSpc>
                <a:spcPct val="150000"/>
              </a:lnSpc>
              <a:buFont typeface="Wingdings" panose="05000000000000000000" pitchFamily="2" charset="2"/>
              <a:buChar char="Ø"/>
              <a:defRPr sz="2000">
                <a:latin typeface="+mn-lt"/>
              </a:defRPr>
            </a:lvl2pPr>
            <a:lvl3pPr marL="804632" indent="0">
              <a:lnSpc>
                <a:spcPct val="150000"/>
              </a:lnSpc>
              <a:buNone/>
              <a:defRPr sz="2000">
                <a:latin typeface="+mn-lt"/>
              </a:defRPr>
            </a:lvl3pPr>
          </a:lstStyle>
          <a:p>
            <a:pPr lvl="0"/>
            <a:r>
              <a:rPr lang="en-US" altLang="zh-CN"/>
              <a:t>Level 1</a:t>
            </a:r>
            <a:endParaRPr lang="zh-CN" altLang="en-US"/>
          </a:p>
          <a:p>
            <a:pPr lvl="1"/>
            <a:r>
              <a:rPr lang="en-US" altLang="zh-CN"/>
              <a:t>Level 2</a:t>
            </a:r>
          </a:p>
          <a:p>
            <a:pPr lvl="2"/>
            <a:r>
              <a:rPr lang="en-US" altLang="zh-CN"/>
              <a:t> level 3</a:t>
            </a:r>
          </a:p>
        </p:txBody>
      </p:sp>
      <p:sp>
        <p:nvSpPr>
          <p:cNvPr id="8" name="日期占位符 3">
            <a:extLst>
              <a:ext uri="{FF2B5EF4-FFF2-40B4-BE49-F238E27FC236}">
                <a16:creationId xmlns:a16="http://schemas.microsoft.com/office/drawing/2014/main" id="{605B9938-0BFD-4B8C-9300-F056DF103387}"/>
              </a:ext>
            </a:extLst>
          </p:cNvPr>
          <p:cNvSpPr>
            <a:spLocks noGrp="1"/>
          </p:cNvSpPr>
          <p:nvPr>
            <p:ph type="dt" sz="half" idx="2"/>
          </p:nvPr>
        </p:nvSpPr>
        <p:spPr>
          <a:xfrm>
            <a:off x="838200" y="635635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138427-4A21-4F1E-B198-43E8DE9DFD13}" type="datetime1">
              <a:rPr lang="en-GB" altLang="zh-CN" smtClean="0"/>
              <a:t>19/09/2023</a:t>
            </a:fld>
            <a:endParaRPr lang="zh-CN" altLang="en-US"/>
          </a:p>
        </p:txBody>
      </p:sp>
      <p:sp>
        <p:nvSpPr>
          <p:cNvPr id="9" name="页脚占位符 4">
            <a:extLst>
              <a:ext uri="{FF2B5EF4-FFF2-40B4-BE49-F238E27FC236}">
                <a16:creationId xmlns:a16="http://schemas.microsoft.com/office/drawing/2014/main" id="{C54A5036-79B4-47DA-BF2E-66E8354CCF10}"/>
              </a:ext>
            </a:extLst>
          </p:cNvPr>
          <p:cNvSpPr>
            <a:spLocks noGrp="1"/>
          </p:cNvSpPr>
          <p:nvPr>
            <p:ph type="ftr" sz="quarter" idx="3"/>
          </p:nvPr>
        </p:nvSpPr>
        <p:spPr>
          <a:xfrm>
            <a:off x="4038600" y="635635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 name="灯片编号占位符 5">
            <a:extLst>
              <a:ext uri="{FF2B5EF4-FFF2-40B4-BE49-F238E27FC236}">
                <a16:creationId xmlns:a16="http://schemas.microsoft.com/office/drawing/2014/main" id="{E539B9F6-76B2-40CB-8B40-C09882603DC1}"/>
              </a:ext>
            </a:extLst>
          </p:cNvPr>
          <p:cNvSpPr>
            <a:spLocks noGrp="1"/>
          </p:cNvSpPr>
          <p:nvPr>
            <p:ph type="sldNum" sz="quarter" idx="4"/>
          </p:nvPr>
        </p:nvSpPr>
        <p:spPr>
          <a:xfrm>
            <a:off x="8610600" y="635635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EFAC2-24DB-4D86-AD3B-8D4B01AC7A9B}" type="slidenum">
              <a:rPr lang="zh-CN" altLang="en-US" smtClean="0"/>
              <a:pPr/>
              <a:t>‹#›</a:t>
            </a:fld>
            <a:r>
              <a:rPr lang="zh-CN" altLang="en-US" dirty="0"/>
              <a:t> </a:t>
            </a:r>
            <a:r>
              <a:rPr lang="en-US" altLang="zh-CN" dirty="0"/>
              <a:t>/ 26</a:t>
            </a:r>
          </a:p>
          <a:p>
            <a:endParaRPr lang="zh-CN" altLang="en-US" dirty="0"/>
          </a:p>
        </p:txBody>
      </p:sp>
    </p:spTree>
    <p:extLst>
      <p:ext uri="{BB962C8B-B14F-4D97-AF65-F5344CB8AC3E}">
        <p14:creationId xmlns:p14="http://schemas.microsoft.com/office/powerpoint/2010/main" val="4146396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8A480A61-A0AB-44C5-B687-B5F9FE0A391B}"/>
              </a:ext>
            </a:extLst>
          </p:cNvPr>
          <p:cNvCxnSpPr>
            <a:cxnSpLocks/>
          </p:cNvCxnSpPr>
          <p:nvPr userDrawn="1"/>
        </p:nvCxnSpPr>
        <p:spPr>
          <a:xfrm>
            <a:off x="2237155" y="3429000"/>
            <a:ext cx="7717692" cy="0"/>
          </a:xfrm>
          <a:prstGeom prst="line">
            <a:avLst/>
          </a:prstGeom>
          <a:ln w="22225">
            <a:solidFill>
              <a:schemeClr val="accent2">
                <a:alpha val="60000"/>
              </a:schemeClr>
            </a:solidFill>
          </a:ln>
        </p:spPr>
        <p:style>
          <a:lnRef idx="1">
            <a:schemeClr val="accent1"/>
          </a:lnRef>
          <a:fillRef idx="0">
            <a:schemeClr val="accent1"/>
          </a:fillRef>
          <a:effectRef idx="0">
            <a:schemeClr val="accent1"/>
          </a:effectRef>
          <a:fontRef idx="minor">
            <a:schemeClr val="tx1"/>
          </a:fontRef>
        </p:style>
      </p:cxnSp>
      <p:sp>
        <p:nvSpPr>
          <p:cNvPr id="18" name="日期占位符 17">
            <a:extLst>
              <a:ext uri="{FF2B5EF4-FFF2-40B4-BE49-F238E27FC236}">
                <a16:creationId xmlns:a16="http://schemas.microsoft.com/office/drawing/2014/main" id="{3130D8C2-BA18-426B-A4E8-46A77B2628D6}"/>
              </a:ext>
            </a:extLst>
          </p:cNvPr>
          <p:cNvSpPr>
            <a:spLocks noGrp="1"/>
          </p:cNvSpPr>
          <p:nvPr>
            <p:ph type="dt" sz="half" idx="10"/>
          </p:nvPr>
        </p:nvSpPr>
        <p:spPr/>
        <p:txBody>
          <a:bodyPr/>
          <a:lstStyle/>
          <a:p>
            <a:fld id="{D6FAEBAB-CCF0-4522-8869-2DA413320A7E}" type="datetime1">
              <a:rPr lang="en-GB" altLang="zh-CN" smtClean="0"/>
              <a:t>19/09/2023</a:t>
            </a:fld>
            <a:endParaRPr lang="zh-CN" altLang="en-US"/>
          </a:p>
        </p:txBody>
      </p:sp>
      <p:sp>
        <p:nvSpPr>
          <p:cNvPr id="19" name="页脚占位符 18">
            <a:extLst>
              <a:ext uri="{FF2B5EF4-FFF2-40B4-BE49-F238E27FC236}">
                <a16:creationId xmlns:a16="http://schemas.microsoft.com/office/drawing/2014/main" id="{D529014C-3870-42EF-BB54-2373F346159B}"/>
              </a:ext>
            </a:extLst>
          </p:cNvPr>
          <p:cNvSpPr>
            <a:spLocks noGrp="1"/>
          </p:cNvSpPr>
          <p:nvPr>
            <p:ph type="ftr" sz="quarter" idx="11"/>
          </p:nvPr>
        </p:nvSpPr>
        <p:spPr/>
        <p:txBody>
          <a:bodyPr/>
          <a:lstStyle/>
          <a:p>
            <a:endParaRPr lang="zh-CN" altLang="en-US"/>
          </a:p>
        </p:txBody>
      </p:sp>
      <p:sp>
        <p:nvSpPr>
          <p:cNvPr id="20" name="灯片编号占位符 19">
            <a:extLst>
              <a:ext uri="{FF2B5EF4-FFF2-40B4-BE49-F238E27FC236}">
                <a16:creationId xmlns:a16="http://schemas.microsoft.com/office/drawing/2014/main" id="{56085510-80A1-4880-8F42-689616CDAB2B}"/>
              </a:ext>
            </a:extLst>
          </p:cNvPr>
          <p:cNvSpPr>
            <a:spLocks noGrp="1"/>
          </p:cNvSpPr>
          <p:nvPr>
            <p:ph type="sldNum" sz="quarter" idx="12"/>
          </p:nvPr>
        </p:nvSpPr>
        <p:spPr/>
        <p:txBody>
          <a:bodyPr/>
          <a:lstStyle/>
          <a:p>
            <a:fld id="{C0FFD4BA-F347-4BFE-B9EA-2FAE979B0EAE}" type="slidenum">
              <a:rPr lang="zh-CN" altLang="en-US" smtClean="0"/>
              <a:t>‹#›</a:t>
            </a:fld>
            <a:endParaRPr lang="zh-CN" altLang="en-US"/>
          </a:p>
        </p:txBody>
      </p:sp>
      <p:sp>
        <p:nvSpPr>
          <p:cNvPr id="23" name="文本占位符 22">
            <a:extLst>
              <a:ext uri="{FF2B5EF4-FFF2-40B4-BE49-F238E27FC236}">
                <a16:creationId xmlns:a16="http://schemas.microsoft.com/office/drawing/2014/main" id="{12ECC75E-0E4A-4A34-A06E-C7E73D5E9493}"/>
              </a:ext>
            </a:extLst>
          </p:cNvPr>
          <p:cNvSpPr>
            <a:spLocks noGrp="1"/>
          </p:cNvSpPr>
          <p:nvPr>
            <p:ph type="body" sz="quarter" idx="13" hasCustomPrompt="1"/>
          </p:nvPr>
        </p:nvSpPr>
        <p:spPr>
          <a:xfrm>
            <a:off x="2209800" y="2650117"/>
            <a:ext cx="7717693" cy="778884"/>
          </a:xfrm>
          <a:prstGeom prst="rect">
            <a:avLst/>
          </a:prstGeom>
        </p:spPr>
        <p:txBody>
          <a:bodyPr/>
          <a:lstStyle>
            <a:lvl1pPr marL="0" indent="0">
              <a:lnSpc>
                <a:spcPct val="150000"/>
              </a:lnSpc>
              <a:buNone/>
              <a:defRPr sz="3000">
                <a:latin typeface="Dubai Medium" panose="020B0603030403030204" pitchFamily="34" charset="-78"/>
                <a:cs typeface="Dubai Medium" panose="020B0603030403030204" pitchFamily="34" charset="-78"/>
              </a:defRPr>
            </a:lvl1pPr>
          </a:lstStyle>
          <a:p>
            <a:pPr lvl="0"/>
            <a:r>
              <a:rPr lang="en-US" altLang="zh-CN"/>
              <a:t>Section name</a:t>
            </a:r>
            <a:endParaRPr lang="zh-CN" altLang="en-US"/>
          </a:p>
        </p:txBody>
      </p:sp>
    </p:spTree>
    <p:extLst>
      <p:ext uri="{BB962C8B-B14F-4D97-AF65-F5344CB8AC3E}">
        <p14:creationId xmlns:p14="http://schemas.microsoft.com/office/powerpoint/2010/main" val="3390767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BC612-90FF-4328-A0E2-520D21D97A11}"/>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FC5D133F-DA50-4B54-88D8-D39BD5B548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9E3B1422-1E2C-4C3E-B124-CEDE5ECAF4FB}"/>
              </a:ext>
            </a:extLst>
          </p:cNvPr>
          <p:cNvSpPr>
            <a:spLocks noGrp="1"/>
          </p:cNvSpPr>
          <p:nvPr>
            <p:ph type="dt" sz="half" idx="10"/>
          </p:nvPr>
        </p:nvSpPr>
        <p:spPr/>
        <p:txBody>
          <a:bodyPr/>
          <a:lstStyle/>
          <a:p>
            <a:fld id="{B2C06469-8D6E-4950-BD92-61C40F2EFFF1}" type="datetime1">
              <a:rPr lang="en-GB" altLang="zh-CN" smtClean="0"/>
              <a:t>19/09/2023</a:t>
            </a:fld>
            <a:endParaRPr lang="en-GB"/>
          </a:p>
        </p:txBody>
      </p:sp>
      <p:sp>
        <p:nvSpPr>
          <p:cNvPr id="5" name="页脚占位符 4">
            <a:extLst>
              <a:ext uri="{FF2B5EF4-FFF2-40B4-BE49-F238E27FC236}">
                <a16:creationId xmlns:a16="http://schemas.microsoft.com/office/drawing/2014/main" id="{3DB39B7E-2E9B-45C3-AFA5-6EFA9577DCE4}"/>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50AAD25D-A667-43C4-9306-C015A6D3D15E}"/>
              </a:ext>
            </a:extLst>
          </p:cNvPr>
          <p:cNvSpPr>
            <a:spLocks noGrp="1"/>
          </p:cNvSpPr>
          <p:nvPr>
            <p:ph type="sldNum" sz="quarter" idx="12"/>
          </p:nvPr>
        </p:nvSpPr>
        <p:spPr/>
        <p:txBody>
          <a:bodyPr/>
          <a:lstStyle/>
          <a:p>
            <a:fld id="{97BE8159-BDCA-40CE-8BCC-ED4EB7A90CDD}" type="slidenum">
              <a:rPr lang="en-GB" smtClean="0"/>
              <a:t>‹#›</a:t>
            </a:fld>
            <a:endParaRPr lang="en-GB"/>
          </a:p>
        </p:txBody>
      </p:sp>
    </p:spTree>
    <p:extLst>
      <p:ext uri="{BB962C8B-B14F-4D97-AF65-F5344CB8AC3E}">
        <p14:creationId xmlns:p14="http://schemas.microsoft.com/office/powerpoint/2010/main" val="1741550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A81CC-A5A4-453A-9A68-D1C16CB254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A7850DC9-6523-4242-AA24-679835A037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7888AE6-4C48-4865-8A3C-896CC7382A5A}"/>
              </a:ext>
            </a:extLst>
          </p:cNvPr>
          <p:cNvSpPr>
            <a:spLocks noGrp="1"/>
          </p:cNvSpPr>
          <p:nvPr>
            <p:ph type="dt" sz="half" idx="10"/>
          </p:nvPr>
        </p:nvSpPr>
        <p:spPr/>
        <p:txBody>
          <a:bodyPr/>
          <a:lstStyle/>
          <a:p>
            <a:fld id="{CA9ABF9C-FC92-43E1-9243-42F5172C32D2}" type="datetime1">
              <a:rPr lang="en-GB" altLang="zh-CN" smtClean="0"/>
              <a:t>19/09/2023</a:t>
            </a:fld>
            <a:endParaRPr lang="en-GB"/>
          </a:p>
        </p:txBody>
      </p:sp>
      <p:sp>
        <p:nvSpPr>
          <p:cNvPr id="5" name="页脚占位符 4">
            <a:extLst>
              <a:ext uri="{FF2B5EF4-FFF2-40B4-BE49-F238E27FC236}">
                <a16:creationId xmlns:a16="http://schemas.microsoft.com/office/drawing/2014/main" id="{E702FBC8-A91F-4411-8D1C-6E754B56A692}"/>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D1B856E9-4256-42B1-8683-6E7938F32BFB}"/>
              </a:ext>
            </a:extLst>
          </p:cNvPr>
          <p:cNvSpPr>
            <a:spLocks noGrp="1"/>
          </p:cNvSpPr>
          <p:nvPr>
            <p:ph type="sldNum" sz="quarter" idx="12"/>
          </p:nvPr>
        </p:nvSpPr>
        <p:spPr/>
        <p:txBody>
          <a:bodyPr/>
          <a:lstStyle/>
          <a:p>
            <a:fld id="{97BE8159-BDCA-40CE-8BCC-ED4EB7A90CDD}" type="slidenum">
              <a:rPr lang="en-GB" smtClean="0"/>
              <a:t>‹#›</a:t>
            </a:fld>
            <a:endParaRPr lang="en-GB"/>
          </a:p>
        </p:txBody>
      </p:sp>
    </p:spTree>
    <p:extLst>
      <p:ext uri="{BB962C8B-B14F-4D97-AF65-F5344CB8AC3E}">
        <p14:creationId xmlns:p14="http://schemas.microsoft.com/office/powerpoint/2010/main" val="221551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1B94B-608A-4037-8163-AA331EE84FE5}"/>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7F4E7465-AA7C-4CF6-940E-7EFB476825C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3F34D4C7-C0C5-4C4F-B635-05750A205DB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3F0A0360-EE18-45DE-B33C-AFB2D98D8534}"/>
              </a:ext>
            </a:extLst>
          </p:cNvPr>
          <p:cNvSpPr>
            <a:spLocks noGrp="1"/>
          </p:cNvSpPr>
          <p:nvPr>
            <p:ph type="dt" sz="half" idx="10"/>
          </p:nvPr>
        </p:nvSpPr>
        <p:spPr/>
        <p:txBody>
          <a:bodyPr/>
          <a:lstStyle/>
          <a:p>
            <a:fld id="{4DA8F391-C0EE-4B60-8991-E0B899ECC5A3}" type="datetime1">
              <a:rPr lang="en-GB" altLang="zh-CN" smtClean="0"/>
              <a:t>19/09/2023</a:t>
            </a:fld>
            <a:endParaRPr lang="en-GB"/>
          </a:p>
        </p:txBody>
      </p:sp>
      <p:sp>
        <p:nvSpPr>
          <p:cNvPr id="6" name="页脚占位符 5">
            <a:extLst>
              <a:ext uri="{FF2B5EF4-FFF2-40B4-BE49-F238E27FC236}">
                <a16:creationId xmlns:a16="http://schemas.microsoft.com/office/drawing/2014/main" id="{4B2E04CD-37D8-4453-AD3A-1EDFDBAA8AA1}"/>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7CC36B6F-BF33-40FC-8E05-45B58E1B054B}"/>
              </a:ext>
            </a:extLst>
          </p:cNvPr>
          <p:cNvSpPr>
            <a:spLocks noGrp="1"/>
          </p:cNvSpPr>
          <p:nvPr>
            <p:ph type="sldNum" sz="quarter" idx="12"/>
          </p:nvPr>
        </p:nvSpPr>
        <p:spPr/>
        <p:txBody>
          <a:bodyPr/>
          <a:lstStyle/>
          <a:p>
            <a:fld id="{97BE8159-BDCA-40CE-8BCC-ED4EB7A90CDD}" type="slidenum">
              <a:rPr lang="en-GB" smtClean="0"/>
              <a:t>‹#›</a:t>
            </a:fld>
            <a:endParaRPr lang="en-GB"/>
          </a:p>
        </p:txBody>
      </p:sp>
    </p:spTree>
    <p:extLst>
      <p:ext uri="{BB962C8B-B14F-4D97-AF65-F5344CB8AC3E}">
        <p14:creationId xmlns:p14="http://schemas.microsoft.com/office/powerpoint/2010/main" val="392022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0169F-B870-43F4-88BE-8B08A83EAE3B}"/>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92C346EF-A840-468A-A426-D00D0E06F4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7AD9525-2E21-4222-942D-060901BF43D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A77DD63E-22D8-4B7D-88BA-146144814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C1D4F15-1142-4174-A223-CD6F18DA9EE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A07A1366-6797-4ABA-8033-60F66292A4DC}"/>
              </a:ext>
            </a:extLst>
          </p:cNvPr>
          <p:cNvSpPr>
            <a:spLocks noGrp="1"/>
          </p:cNvSpPr>
          <p:nvPr>
            <p:ph type="dt" sz="half" idx="10"/>
          </p:nvPr>
        </p:nvSpPr>
        <p:spPr/>
        <p:txBody>
          <a:bodyPr/>
          <a:lstStyle/>
          <a:p>
            <a:fld id="{C84EC38F-7BDC-4DB8-AEA1-DDBF5B41A6E8}" type="datetime1">
              <a:rPr lang="en-GB" altLang="zh-CN" smtClean="0"/>
              <a:t>19/09/2023</a:t>
            </a:fld>
            <a:endParaRPr lang="en-GB"/>
          </a:p>
        </p:txBody>
      </p:sp>
      <p:sp>
        <p:nvSpPr>
          <p:cNvPr id="8" name="页脚占位符 7">
            <a:extLst>
              <a:ext uri="{FF2B5EF4-FFF2-40B4-BE49-F238E27FC236}">
                <a16:creationId xmlns:a16="http://schemas.microsoft.com/office/drawing/2014/main" id="{7CC08926-A512-45BB-8277-78FC526092FF}"/>
              </a:ext>
            </a:extLst>
          </p:cNvPr>
          <p:cNvSpPr>
            <a:spLocks noGrp="1"/>
          </p:cNvSpPr>
          <p:nvPr>
            <p:ph type="ftr" sz="quarter" idx="11"/>
          </p:nvPr>
        </p:nvSpPr>
        <p:spPr/>
        <p:txBody>
          <a:bodyPr/>
          <a:lstStyle/>
          <a:p>
            <a:endParaRPr lang="en-GB"/>
          </a:p>
        </p:txBody>
      </p:sp>
      <p:sp>
        <p:nvSpPr>
          <p:cNvPr id="9" name="灯片编号占位符 8">
            <a:extLst>
              <a:ext uri="{FF2B5EF4-FFF2-40B4-BE49-F238E27FC236}">
                <a16:creationId xmlns:a16="http://schemas.microsoft.com/office/drawing/2014/main" id="{EDD5177D-C92F-4681-80F9-926FB18E7682}"/>
              </a:ext>
            </a:extLst>
          </p:cNvPr>
          <p:cNvSpPr>
            <a:spLocks noGrp="1"/>
          </p:cNvSpPr>
          <p:nvPr>
            <p:ph type="sldNum" sz="quarter" idx="12"/>
          </p:nvPr>
        </p:nvSpPr>
        <p:spPr/>
        <p:txBody>
          <a:bodyPr/>
          <a:lstStyle/>
          <a:p>
            <a:fld id="{97BE8159-BDCA-40CE-8BCC-ED4EB7A90CDD}" type="slidenum">
              <a:rPr lang="en-GB" smtClean="0"/>
              <a:t>‹#›</a:t>
            </a:fld>
            <a:endParaRPr lang="en-GB"/>
          </a:p>
        </p:txBody>
      </p:sp>
    </p:spTree>
    <p:extLst>
      <p:ext uri="{BB962C8B-B14F-4D97-AF65-F5344CB8AC3E}">
        <p14:creationId xmlns:p14="http://schemas.microsoft.com/office/powerpoint/2010/main" val="197266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C2CE53-5F08-49FB-8FAE-BADFF1A7D849}"/>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575D6A52-9084-4727-A65D-C39648D628A6}"/>
              </a:ext>
            </a:extLst>
          </p:cNvPr>
          <p:cNvSpPr>
            <a:spLocks noGrp="1"/>
          </p:cNvSpPr>
          <p:nvPr>
            <p:ph type="dt" sz="half" idx="10"/>
          </p:nvPr>
        </p:nvSpPr>
        <p:spPr/>
        <p:txBody>
          <a:bodyPr/>
          <a:lstStyle/>
          <a:p>
            <a:fld id="{A3221BD0-8AD5-4D28-A786-94A1FA29B198}" type="datetime1">
              <a:rPr lang="en-GB" altLang="zh-CN" smtClean="0"/>
              <a:t>19/09/2023</a:t>
            </a:fld>
            <a:endParaRPr lang="en-GB"/>
          </a:p>
        </p:txBody>
      </p:sp>
      <p:sp>
        <p:nvSpPr>
          <p:cNvPr id="4" name="页脚占位符 3">
            <a:extLst>
              <a:ext uri="{FF2B5EF4-FFF2-40B4-BE49-F238E27FC236}">
                <a16:creationId xmlns:a16="http://schemas.microsoft.com/office/drawing/2014/main" id="{F02869D8-2F68-476F-BE4D-873D037DD5A6}"/>
              </a:ext>
            </a:extLst>
          </p:cNvPr>
          <p:cNvSpPr>
            <a:spLocks noGrp="1"/>
          </p:cNvSpPr>
          <p:nvPr>
            <p:ph type="ftr" sz="quarter" idx="11"/>
          </p:nvPr>
        </p:nvSpPr>
        <p:spPr/>
        <p:txBody>
          <a:bodyPr/>
          <a:lstStyle/>
          <a:p>
            <a:endParaRPr lang="en-GB"/>
          </a:p>
        </p:txBody>
      </p:sp>
      <p:sp>
        <p:nvSpPr>
          <p:cNvPr id="5" name="灯片编号占位符 4">
            <a:extLst>
              <a:ext uri="{FF2B5EF4-FFF2-40B4-BE49-F238E27FC236}">
                <a16:creationId xmlns:a16="http://schemas.microsoft.com/office/drawing/2014/main" id="{75B029EF-E171-4591-A908-FD73F907766F}"/>
              </a:ext>
            </a:extLst>
          </p:cNvPr>
          <p:cNvSpPr>
            <a:spLocks noGrp="1"/>
          </p:cNvSpPr>
          <p:nvPr>
            <p:ph type="sldNum" sz="quarter" idx="12"/>
          </p:nvPr>
        </p:nvSpPr>
        <p:spPr/>
        <p:txBody>
          <a:bodyPr/>
          <a:lstStyle/>
          <a:p>
            <a:fld id="{97BE8159-BDCA-40CE-8BCC-ED4EB7A90CDD}" type="slidenum">
              <a:rPr lang="en-GB" smtClean="0"/>
              <a:t>‹#›</a:t>
            </a:fld>
            <a:endParaRPr lang="en-GB"/>
          </a:p>
        </p:txBody>
      </p:sp>
    </p:spTree>
    <p:extLst>
      <p:ext uri="{BB962C8B-B14F-4D97-AF65-F5344CB8AC3E}">
        <p14:creationId xmlns:p14="http://schemas.microsoft.com/office/powerpoint/2010/main" val="296656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3E6954C-8BEC-4DDE-8E45-B74B6BFA73C7}"/>
              </a:ext>
            </a:extLst>
          </p:cNvPr>
          <p:cNvSpPr>
            <a:spLocks noGrp="1"/>
          </p:cNvSpPr>
          <p:nvPr>
            <p:ph type="dt" sz="half" idx="10"/>
          </p:nvPr>
        </p:nvSpPr>
        <p:spPr/>
        <p:txBody>
          <a:bodyPr/>
          <a:lstStyle/>
          <a:p>
            <a:fld id="{A1F6A3CC-6712-4149-B966-CDB2853DE85E}" type="datetime1">
              <a:rPr lang="en-GB" altLang="zh-CN" smtClean="0"/>
              <a:t>19/09/2023</a:t>
            </a:fld>
            <a:endParaRPr lang="en-GB"/>
          </a:p>
        </p:txBody>
      </p:sp>
      <p:sp>
        <p:nvSpPr>
          <p:cNvPr id="3" name="页脚占位符 2">
            <a:extLst>
              <a:ext uri="{FF2B5EF4-FFF2-40B4-BE49-F238E27FC236}">
                <a16:creationId xmlns:a16="http://schemas.microsoft.com/office/drawing/2014/main" id="{8088D4BA-8BA8-488E-8CF4-BE6FEBBDD553}"/>
              </a:ext>
            </a:extLst>
          </p:cNvPr>
          <p:cNvSpPr>
            <a:spLocks noGrp="1"/>
          </p:cNvSpPr>
          <p:nvPr>
            <p:ph type="ftr" sz="quarter" idx="11"/>
          </p:nvPr>
        </p:nvSpPr>
        <p:spPr/>
        <p:txBody>
          <a:bodyPr/>
          <a:lstStyle/>
          <a:p>
            <a:endParaRPr lang="en-GB"/>
          </a:p>
        </p:txBody>
      </p:sp>
      <p:sp>
        <p:nvSpPr>
          <p:cNvPr id="4" name="灯片编号占位符 3">
            <a:extLst>
              <a:ext uri="{FF2B5EF4-FFF2-40B4-BE49-F238E27FC236}">
                <a16:creationId xmlns:a16="http://schemas.microsoft.com/office/drawing/2014/main" id="{83C13AC3-3558-4E7F-8997-5ACA8352386A}"/>
              </a:ext>
            </a:extLst>
          </p:cNvPr>
          <p:cNvSpPr>
            <a:spLocks noGrp="1"/>
          </p:cNvSpPr>
          <p:nvPr>
            <p:ph type="sldNum" sz="quarter" idx="12"/>
          </p:nvPr>
        </p:nvSpPr>
        <p:spPr/>
        <p:txBody>
          <a:bodyPr/>
          <a:lstStyle/>
          <a:p>
            <a:fld id="{97BE8159-BDCA-40CE-8BCC-ED4EB7A90CDD}" type="slidenum">
              <a:rPr lang="en-GB" smtClean="0"/>
              <a:t>‹#›</a:t>
            </a:fld>
            <a:endParaRPr lang="en-GB"/>
          </a:p>
        </p:txBody>
      </p:sp>
    </p:spTree>
    <p:extLst>
      <p:ext uri="{BB962C8B-B14F-4D97-AF65-F5344CB8AC3E}">
        <p14:creationId xmlns:p14="http://schemas.microsoft.com/office/powerpoint/2010/main" val="1443864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CE825-11BA-409D-BAE1-6554BF43A17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4507EB1A-BC49-4D14-AC8F-3D37C4F53E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2A6A6FE4-70D4-471E-893E-A5ED65423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0022-A206-465C-9C74-A70918303716}"/>
              </a:ext>
            </a:extLst>
          </p:cNvPr>
          <p:cNvSpPr>
            <a:spLocks noGrp="1"/>
          </p:cNvSpPr>
          <p:nvPr>
            <p:ph type="dt" sz="half" idx="10"/>
          </p:nvPr>
        </p:nvSpPr>
        <p:spPr/>
        <p:txBody>
          <a:bodyPr/>
          <a:lstStyle/>
          <a:p>
            <a:fld id="{C9034791-F428-47DC-A5C4-E6167469C1F0}" type="datetime1">
              <a:rPr lang="en-GB" altLang="zh-CN" smtClean="0"/>
              <a:t>19/09/2023</a:t>
            </a:fld>
            <a:endParaRPr lang="en-GB"/>
          </a:p>
        </p:txBody>
      </p:sp>
      <p:sp>
        <p:nvSpPr>
          <p:cNvPr id="6" name="页脚占位符 5">
            <a:extLst>
              <a:ext uri="{FF2B5EF4-FFF2-40B4-BE49-F238E27FC236}">
                <a16:creationId xmlns:a16="http://schemas.microsoft.com/office/drawing/2014/main" id="{65332689-051C-4002-B424-68D8A70BC6F3}"/>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C358CC06-CA48-4246-B82F-6A2AE2ABEF25}"/>
              </a:ext>
            </a:extLst>
          </p:cNvPr>
          <p:cNvSpPr>
            <a:spLocks noGrp="1"/>
          </p:cNvSpPr>
          <p:nvPr>
            <p:ph type="sldNum" sz="quarter" idx="12"/>
          </p:nvPr>
        </p:nvSpPr>
        <p:spPr/>
        <p:txBody>
          <a:bodyPr/>
          <a:lstStyle/>
          <a:p>
            <a:fld id="{97BE8159-BDCA-40CE-8BCC-ED4EB7A90CDD}" type="slidenum">
              <a:rPr lang="en-GB" smtClean="0"/>
              <a:t>‹#›</a:t>
            </a:fld>
            <a:endParaRPr lang="en-GB"/>
          </a:p>
        </p:txBody>
      </p:sp>
    </p:spTree>
    <p:extLst>
      <p:ext uri="{BB962C8B-B14F-4D97-AF65-F5344CB8AC3E}">
        <p14:creationId xmlns:p14="http://schemas.microsoft.com/office/powerpoint/2010/main" val="425710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7F80D-C765-47E4-B1B3-BC00B875836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65E11D2D-3F1E-495F-8A8D-24B0D7EB6C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文本占位符 3">
            <a:extLst>
              <a:ext uri="{FF2B5EF4-FFF2-40B4-BE49-F238E27FC236}">
                <a16:creationId xmlns:a16="http://schemas.microsoft.com/office/drawing/2014/main" id="{52867C8B-068E-44EA-9E9D-5EB73BC3F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0492B76-2320-4BAF-867F-0B12F69FB330}"/>
              </a:ext>
            </a:extLst>
          </p:cNvPr>
          <p:cNvSpPr>
            <a:spLocks noGrp="1"/>
          </p:cNvSpPr>
          <p:nvPr>
            <p:ph type="dt" sz="half" idx="10"/>
          </p:nvPr>
        </p:nvSpPr>
        <p:spPr/>
        <p:txBody>
          <a:bodyPr/>
          <a:lstStyle/>
          <a:p>
            <a:fld id="{DDA14FD0-10CF-49CA-855C-2626D80B9D17}" type="datetime1">
              <a:rPr lang="en-GB" altLang="zh-CN" smtClean="0"/>
              <a:t>19/09/2023</a:t>
            </a:fld>
            <a:endParaRPr lang="en-GB"/>
          </a:p>
        </p:txBody>
      </p:sp>
      <p:sp>
        <p:nvSpPr>
          <p:cNvPr id="6" name="页脚占位符 5">
            <a:extLst>
              <a:ext uri="{FF2B5EF4-FFF2-40B4-BE49-F238E27FC236}">
                <a16:creationId xmlns:a16="http://schemas.microsoft.com/office/drawing/2014/main" id="{AEFAB4B9-215E-405B-BBE0-51052D4F7498}"/>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48A2018D-17E7-448C-8708-E1B722EB552D}"/>
              </a:ext>
            </a:extLst>
          </p:cNvPr>
          <p:cNvSpPr>
            <a:spLocks noGrp="1"/>
          </p:cNvSpPr>
          <p:nvPr>
            <p:ph type="sldNum" sz="quarter" idx="12"/>
          </p:nvPr>
        </p:nvSpPr>
        <p:spPr/>
        <p:txBody>
          <a:bodyPr/>
          <a:lstStyle/>
          <a:p>
            <a:fld id="{97BE8159-BDCA-40CE-8BCC-ED4EB7A90CDD}" type="slidenum">
              <a:rPr lang="en-GB" smtClean="0"/>
              <a:t>‹#›</a:t>
            </a:fld>
            <a:endParaRPr lang="en-GB"/>
          </a:p>
        </p:txBody>
      </p:sp>
    </p:spTree>
    <p:extLst>
      <p:ext uri="{BB962C8B-B14F-4D97-AF65-F5344CB8AC3E}">
        <p14:creationId xmlns:p14="http://schemas.microsoft.com/office/powerpoint/2010/main" val="565875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F9FC51A-A3ED-4916-AE21-8D9150E238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F79CBCF7-ED08-4E3B-85D3-5F9167B7C4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68A8719C-55C8-4532-8F17-9157B9401F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14AF34-C25C-4D57-8E09-1D10529B2094}" type="datetime1">
              <a:rPr lang="en-GB" altLang="zh-CN" smtClean="0"/>
              <a:t>19/09/2023</a:t>
            </a:fld>
            <a:endParaRPr lang="en-GB"/>
          </a:p>
        </p:txBody>
      </p:sp>
      <p:sp>
        <p:nvSpPr>
          <p:cNvPr id="5" name="页脚占位符 4">
            <a:extLst>
              <a:ext uri="{FF2B5EF4-FFF2-40B4-BE49-F238E27FC236}">
                <a16:creationId xmlns:a16="http://schemas.microsoft.com/office/drawing/2014/main" id="{E7D8ADD1-A34E-4F26-BB08-BC568BDF4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灯片编号占位符 5">
            <a:extLst>
              <a:ext uri="{FF2B5EF4-FFF2-40B4-BE49-F238E27FC236}">
                <a16:creationId xmlns:a16="http://schemas.microsoft.com/office/drawing/2014/main" id="{C5DA6AF4-52D8-4120-AB67-11B278D0F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E8159-BDCA-40CE-8BCC-ED4EB7A90CDD}" type="slidenum">
              <a:rPr lang="en-GB" smtClean="0"/>
              <a:t>‹#›</a:t>
            </a:fld>
            <a:endParaRPr lang="en-GB"/>
          </a:p>
        </p:txBody>
      </p:sp>
    </p:spTree>
    <p:extLst>
      <p:ext uri="{BB962C8B-B14F-4D97-AF65-F5344CB8AC3E}">
        <p14:creationId xmlns:p14="http://schemas.microsoft.com/office/powerpoint/2010/main" val="2599250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71.png"/><Relationship Id="rId17" Type="http://schemas.openxmlformats.org/officeDocument/2006/relationships/image" Target="../media/image76.png"/><Relationship Id="rId2" Type="http://schemas.microsoft.com/office/2017/06/relationships/model3d" Target="../media/model3d1.glb"/><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68.pn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00.png"/><Relationship Id="rId3" Type="http://schemas.openxmlformats.org/officeDocument/2006/relationships/image" Target="../media/image450.png"/><Relationship Id="rId7" Type="http://schemas.openxmlformats.org/officeDocument/2006/relationships/image" Target="../media/image140.png"/><Relationship Id="rId12" Type="http://schemas.openxmlformats.org/officeDocument/2006/relationships/image" Target="../media/image190.png"/><Relationship Id="rId2" Type="http://schemas.openxmlformats.org/officeDocument/2006/relationships/notesSlide" Target="../notesSlides/notesSlide3.xml"/><Relationship Id="rId16" Type="http://schemas.openxmlformats.org/officeDocument/2006/relationships/image" Target="../media/image760.png"/><Relationship Id="rId1" Type="http://schemas.openxmlformats.org/officeDocument/2006/relationships/slideLayout" Target="../slideLayouts/slideLayout12.xml"/><Relationship Id="rId6" Type="http://schemas.openxmlformats.org/officeDocument/2006/relationships/image" Target="../media/image130.png"/><Relationship Id="rId11" Type="http://schemas.openxmlformats.org/officeDocument/2006/relationships/image" Target="../media/image39.png"/><Relationship Id="rId5" Type="http://schemas.openxmlformats.org/officeDocument/2006/relationships/image" Target="../media/image120.png"/><Relationship Id="rId15" Type="http://schemas.openxmlformats.org/officeDocument/2006/relationships/image" Target="../media/image500.png"/><Relationship Id="rId10" Type="http://schemas.openxmlformats.org/officeDocument/2006/relationships/image" Target="../media/image38.png"/><Relationship Id="rId4" Type="http://schemas.openxmlformats.org/officeDocument/2006/relationships/image" Target="../media/image110.png"/><Relationship Id="rId9" Type="http://schemas.openxmlformats.org/officeDocument/2006/relationships/image" Target="../media/image37.png"/><Relationship Id="rId14" Type="http://schemas.openxmlformats.org/officeDocument/2006/relationships/image" Target="../media/image7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svg"/><Relationship Id="rId7"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81.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70.png"/><Relationship Id="rId7" Type="http://schemas.openxmlformats.org/officeDocument/2006/relationships/image" Target="../media/image60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90.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620.png"/></Relationships>
</file>

<file path=ppt/slides/_rels/slide18.xml.rels><?xml version="1.0" encoding="UTF-8" standalone="yes"?>
<Relationships xmlns="http://schemas.openxmlformats.org/package/2006/relationships"><Relationship Id="rId8" Type="http://schemas.openxmlformats.org/officeDocument/2006/relationships/image" Target="../media/image840.png"/><Relationship Id="rId3" Type="http://schemas.openxmlformats.org/officeDocument/2006/relationships/image" Target="../media/image88.png"/><Relationship Id="rId7" Type="http://schemas.openxmlformats.org/officeDocument/2006/relationships/image" Target="../media/image93.png"/><Relationship Id="rId12"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2.png"/><Relationship Id="rId11" Type="http://schemas.openxmlformats.org/officeDocument/2006/relationships/image" Target="../media/image95.png"/><Relationship Id="rId5" Type="http://schemas.openxmlformats.org/officeDocument/2006/relationships/image" Target="../media/image91.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85.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8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qutip.org/tutorials.html"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410.png"/></Relationships>
</file>

<file path=ppt/slides/_rels/slide2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hyperlink" Target="https://qutip-qip.readthedocs.io/en/stable/qip-qiskit.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qutip.org/qutip-virtual-lab/" TargetMode="External"/><Relationship Id="rId2" Type="http://schemas.openxmlformats.org/officeDocument/2006/relationships/hyperlink" Target="http://meet.google.com/cff-mbht-zkr" TargetMode="Externa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80.png"/><Relationship Id="rId2" Type="http://schemas.openxmlformats.org/officeDocument/2006/relationships/image" Target="../media/image770.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github.com/qutip/qutip-tensorflow" TargetMode="External"/><Relationship Id="rId7" Type="http://schemas.openxmlformats.org/officeDocument/2006/relationships/image" Target="../media/image78.png"/><Relationship Id="rId2" Type="http://schemas.openxmlformats.org/officeDocument/2006/relationships/hyperlink" Target="https://github.com/qutip/qutip-tensorflow/blob/main/examples/rotation_optimization.ipynb" TargetMode="Externa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0.png"/><Relationship Id="rId4" Type="http://schemas.openxmlformats.org/officeDocument/2006/relationships/hyperlink" Target="https://github.com/qutip/qutip-cupy"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85.jpeg"/><Relationship Id="rId21" Type="http://schemas.openxmlformats.org/officeDocument/2006/relationships/image" Target="../media/image113.png"/><Relationship Id="rId7" Type="http://schemas.openxmlformats.org/officeDocument/2006/relationships/image" Target="../media/image98.jpeg"/><Relationship Id="rId12" Type="http://schemas.openxmlformats.org/officeDocument/2006/relationships/image" Target="../media/image103.gif"/><Relationship Id="rId17" Type="http://schemas.openxmlformats.org/officeDocument/2006/relationships/image" Target="../media/image108.png"/><Relationship Id="rId2" Type="http://schemas.openxmlformats.org/officeDocument/2006/relationships/image" Target="../media/image84.jpeg"/><Relationship Id="rId16" Type="http://schemas.openxmlformats.org/officeDocument/2006/relationships/image" Target="../media/image107.jpeg"/><Relationship Id="rId20" Type="http://schemas.openxmlformats.org/officeDocument/2006/relationships/image" Target="../media/image112.png"/><Relationship Id="rId1" Type="http://schemas.openxmlformats.org/officeDocument/2006/relationships/slideLayout" Target="../slideLayouts/slideLayout1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2.png"/><Relationship Id="rId15" Type="http://schemas.openxmlformats.org/officeDocument/2006/relationships/image" Target="../media/image106.gif"/><Relationship Id="rId10" Type="http://schemas.openxmlformats.org/officeDocument/2006/relationships/image" Target="../media/image101.jpeg"/><Relationship Id="rId19" Type="http://schemas.openxmlformats.org/officeDocument/2006/relationships/image" Target="../media/image111.png"/><Relationship Id="rId4" Type="http://schemas.openxmlformats.org/officeDocument/2006/relationships/image" Target="../media/image3.png"/><Relationship Id="rId9" Type="http://schemas.openxmlformats.org/officeDocument/2006/relationships/image" Target="../media/image100.jpeg"/><Relationship Id="rId14" Type="http://schemas.openxmlformats.org/officeDocument/2006/relationships/image" Target="../media/image105.png"/><Relationship Id="rId22" Type="http://schemas.openxmlformats.org/officeDocument/2006/relationships/image" Target="../media/image114.png"/></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1.png"/><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10"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jpeg"/><Relationship Id="rId7" Type="http://schemas.openxmlformats.org/officeDocument/2006/relationships/image" Target="../media/image11.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290.png"/><Relationship Id="rId4" Type="http://schemas.openxmlformats.org/officeDocument/2006/relationships/image" Target="../media/image530.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8285D-C38D-405F-9A68-7CB68D966150}"/>
              </a:ext>
            </a:extLst>
          </p:cNvPr>
          <p:cNvSpPr>
            <a:spLocks noGrp="1"/>
          </p:cNvSpPr>
          <p:nvPr>
            <p:ph type="ctrTitle"/>
          </p:nvPr>
        </p:nvSpPr>
        <p:spPr>
          <a:xfrm>
            <a:off x="1495366" y="756402"/>
            <a:ext cx="9875520" cy="791725"/>
          </a:xfrm>
        </p:spPr>
        <p:txBody>
          <a:bodyPr>
            <a:noAutofit/>
          </a:bodyPr>
          <a:lstStyle/>
          <a:p>
            <a:r>
              <a:rPr lang="en-GB" sz="4000" b="1" dirty="0"/>
              <a:t>qutip-</a:t>
            </a:r>
            <a:r>
              <a:rPr lang="en-GB" sz="4000" b="1" dirty="0" err="1"/>
              <a:t>qip</a:t>
            </a:r>
            <a:r>
              <a:rPr lang="en-GB" sz="4000" b="1" dirty="0"/>
              <a:t>: Pulse-level circuits simulation</a:t>
            </a:r>
          </a:p>
        </p:txBody>
      </p:sp>
      <p:sp>
        <p:nvSpPr>
          <p:cNvPr id="3" name="副标题 2">
            <a:extLst>
              <a:ext uri="{FF2B5EF4-FFF2-40B4-BE49-F238E27FC236}">
                <a16:creationId xmlns:a16="http://schemas.microsoft.com/office/drawing/2014/main" id="{52E5DB42-246E-4CD6-B5CC-A3F5990DAEC1}"/>
              </a:ext>
            </a:extLst>
          </p:cNvPr>
          <p:cNvSpPr>
            <a:spLocks noGrp="1"/>
          </p:cNvSpPr>
          <p:nvPr>
            <p:ph type="subTitle" idx="1"/>
          </p:nvPr>
        </p:nvSpPr>
        <p:spPr>
          <a:xfrm>
            <a:off x="6797324" y="2739568"/>
            <a:ext cx="3802912" cy="441790"/>
          </a:xfrm>
        </p:spPr>
        <p:txBody>
          <a:bodyPr>
            <a:normAutofit fontScale="92500" lnSpcReduction="20000"/>
          </a:bodyPr>
          <a:lstStyle/>
          <a:p>
            <a:r>
              <a:rPr lang="en-US" altLang="zh-CN" sz="3200" dirty="0"/>
              <a:t>Boxi Li</a:t>
            </a:r>
            <a:endParaRPr lang="en-GB" sz="3200" dirty="0"/>
          </a:p>
        </p:txBody>
      </p:sp>
      <p:pic>
        <p:nvPicPr>
          <p:cNvPr id="4" name="qutip logo.png" descr="qutip logo.png">
            <a:extLst>
              <a:ext uri="{FF2B5EF4-FFF2-40B4-BE49-F238E27FC236}">
                <a16:creationId xmlns:a16="http://schemas.microsoft.com/office/drawing/2014/main" id="{6269BC12-701E-43A2-BDA5-F3A85FE02BDC}"/>
              </a:ext>
            </a:extLst>
          </p:cNvPr>
          <p:cNvPicPr>
            <a:picLocks noChangeAspect="1"/>
          </p:cNvPicPr>
          <p:nvPr/>
        </p:nvPicPr>
        <p:blipFill>
          <a:blip r:embed="rId3"/>
          <a:srcRect r="6325" b="37264"/>
          <a:stretch>
            <a:fillRect/>
          </a:stretch>
        </p:blipFill>
        <p:spPr>
          <a:xfrm>
            <a:off x="1193984" y="2594478"/>
            <a:ext cx="4915455" cy="1514307"/>
          </a:xfrm>
          <a:prstGeom prst="rect">
            <a:avLst/>
          </a:prstGeom>
          <a:ln w="12700">
            <a:miter lim="400000"/>
          </a:ln>
        </p:spPr>
      </p:pic>
      <p:pic>
        <p:nvPicPr>
          <p:cNvPr id="5" name="gsoc.png" descr="gsoc.png">
            <a:extLst>
              <a:ext uri="{FF2B5EF4-FFF2-40B4-BE49-F238E27FC236}">
                <a16:creationId xmlns:a16="http://schemas.microsoft.com/office/drawing/2014/main" id="{A9EB6CD5-1350-4EAC-9C35-502892C1B316}"/>
              </a:ext>
            </a:extLst>
          </p:cNvPr>
          <p:cNvPicPr>
            <a:picLocks noChangeAspect="1"/>
          </p:cNvPicPr>
          <p:nvPr/>
        </p:nvPicPr>
        <p:blipFill>
          <a:blip r:embed="rId4"/>
          <a:stretch>
            <a:fillRect/>
          </a:stretch>
        </p:blipFill>
        <p:spPr>
          <a:xfrm>
            <a:off x="4764906" y="4727561"/>
            <a:ext cx="1182332" cy="1182332"/>
          </a:xfrm>
          <a:prstGeom prst="rect">
            <a:avLst/>
          </a:prstGeom>
          <a:ln w="12700">
            <a:miter lim="400000"/>
          </a:ln>
        </p:spPr>
      </p:pic>
      <p:pic>
        <p:nvPicPr>
          <p:cNvPr id="7" name="NumFocus_LRG.png" descr="NumFocus_LRG.png">
            <a:extLst>
              <a:ext uri="{FF2B5EF4-FFF2-40B4-BE49-F238E27FC236}">
                <a16:creationId xmlns:a16="http://schemas.microsoft.com/office/drawing/2014/main" id="{2AD04C65-CD2B-40C3-8545-0CE73FB9FA7F}"/>
              </a:ext>
            </a:extLst>
          </p:cNvPr>
          <p:cNvPicPr>
            <a:picLocks noChangeAspect="1"/>
          </p:cNvPicPr>
          <p:nvPr/>
        </p:nvPicPr>
        <p:blipFill>
          <a:blip r:embed="rId5"/>
          <a:stretch>
            <a:fillRect/>
          </a:stretch>
        </p:blipFill>
        <p:spPr>
          <a:xfrm>
            <a:off x="6359848" y="5016068"/>
            <a:ext cx="2141836" cy="714825"/>
          </a:xfrm>
          <a:prstGeom prst="rect">
            <a:avLst/>
          </a:prstGeom>
          <a:ln w="12700">
            <a:miter lim="400000"/>
          </a:ln>
        </p:spPr>
      </p:pic>
      <p:sp>
        <p:nvSpPr>
          <p:cNvPr id="8" name="TextBox 7">
            <a:extLst>
              <a:ext uri="{FF2B5EF4-FFF2-40B4-BE49-F238E27FC236}">
                <a16:creationId xmlns:a16="http://schemas.microsoft.com/office/drawing/2014/main" id="{EF1BC405-A889-473E-947C-695020516CA0}"/>
              </a:ext>
            </a:extLst>
          </p:cNvPr>
          <p:cNvSpPr txBox="1"/>
          <p:nvPr/>
        </p:nvSpPr>
        <p:spPr>
          <a:xfrm>
            <a:off x="6486377" y="3351632"/>
            <a:ext cx="4424806" cy="800219"/>
          </a:xfrm>
          <a:prstGeom prst="rect">
            <a:avLst/>
          </a:prstGeom>
          <a:noFill/>
        </p:spPr>
        <p:txBody>
          <a:bodyPr wrap="square">
            <a:spAutoFit/>
          </a:bodyPr>
          <a:lstStyle/>
          <a:p>
            <a:pPr algn="ctr">
              <a:spcBef>
                <a:spcPts val="1200"/>
              </a:spcBef>
            </a:pPr>
            <a:r>
              <a:rPr lang="en-US" altLang="zh-CN" b="0" i="0" strike="noStrike" dirty="0">
                <a:effectLst/>
                <a:latin typeface="Lucida Grande"/>
              </a:rPr>
              <a:t>Forschungszentrum </a:t>
            </a:r>
            <a:r>
              <a:rPr lang="en-US" altLang="zh-CN" b="0" i="0" strike="noStrike" dirty="0" err="1">
                <a:effectLst/>
                <a:latin typeface="Lucida Grande"/>
              </a:rPr>
              <a:t>Jülich</a:t>
            </a:r>
            <a:endParaRPr lang="en-US" altLang="zh-CN" b="0" i="0" strike="noStrike" dirty="0">
              <a:effectLst/>
              <a:latin typeface="Lucida Grande"/>
            </a:endParaRPr>
          </a:p>
          <a:p>
            <a:pPr algn="ctr">
              <a:spcBef>
                <a:spcPts val="1200"/>
              </a:spcBef>
            </a:pPr>
            <a:r>
              <a:rPr lang="de-DE" altLang="zh-CN" dirty="0">
                <a:latin typeface="Lucida Grande"/>
              </a:rPr>
              <a:t>(</a:t>
            </a:r>
            <a:r>
              <a:rPr lang="en-US" altLang="zh-CN" dirty="0">
                <a:latin typeface="Lucida Grande"/>
              </a:rPr>
              <a:t>Research Center Jülich</a:t>
            </a:r>
            <a:r>
              <a:rPr lang="de-DE" altLang="zh-CN" dirty="0">
                <a:latin typeface="Lucida Grande"/>
              </a:rPr>
              <a:t>)</a:t>
            </a:r>
            <a:endParaRPr lang="zh-CN" altLang="en-US" dirty="0"/>
          </a:p>
        </p:txBody>
      </p:sp>
      <p:pic>
        <p:nvPicPr>
          <p:cNvPr id="1026" name="Picture 2" descr="Forschungszentrum Jülich - Hidden - FZJ Logo">
            <a:extLst>
              <a:ext uri="{FF2B5EF4-FFF2-40B4-BE49-F238E27FC236}">
                <a16:creationId xmlns:a16="http://schemas.microsoft.com/office/drawing/2014/main" id="{748FD074-474F-4F17-A6CD-01ACDB87C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4294" y="5024946"/>
            <a:ext cx="2082666" cy="6053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EC8A159-0597-41BB-BD3A-2405145FCA50}"/>
              </a:ext>
            </a:extLst>
          </p:cNvPr>
          <p:cNvSpPr txBox="1"/>
          <p:nvPr/>
        </p:nvSpPr>
        <p:spPr>
          <a:xfrm>
            <a:off x="3519377" y="3797383"/>
            <a:ext cx="2701062" cy="400110"/>
          </a:xfrm>
          <a:prstGeom prst="rect">
            <a:avLst/>
          </a:prstGeom>
          <a:noFill/>
        </p:spPr>
        <p:txBody>
          <a:bodyPr wrap="square" rtlCol="0">
            <a:spAutoFit/>
          </a:bodyPr>
          <a:lstStyle/>
          <a:p>
            <a:r>
              <a:rPr lang="en-US" altLang="zh-CN" sz="2000"/>
              <a:t>20 </a:t>
            </a:r>
            <a:r>
              <a:rPr lang="en-US" altLang="zh-CN" sz="2000" dirty="0"/>
              <a:t>September 2023</a:t>
            </a:r>
            <a:endParaRPr lang="zh-CN" altLang="en-US" sz="2000" dirty="0"/>
          </a:p>
        </p:txBody>
      </p:sp>
      <p:sp>
        <p:nvSpPr>
          <p:cNvPr id="6" name="TextBox 5">
            <a:extLst>
              <a:ext uri="{FF2B5EF4-FFF2-40B4-BE49-F238E27FC236}">
                <a16:creationId xmlns:a16="http://schemas.microsoft.com/office/drawing/2014/main" id="{30454928-2CB6-4BD5-B982-95F0F7B9DE50}"/>
              </a:ext>
            </a:extLst>
          </p:cNvPr>
          <p:cNvSpPr txBox="1"/>
          <p:nvPr/>
        </p:nvSpPr>
        <p:spPr>
          <a:xfrm>
            <a:off x="4413875" y="2665908"/>
            <a:ext cx="1558440" cy="523220"/>
          </a:xfrm>
          <a:prstGeom prst="rect">
            <a:avLst/>
          </a:prstGeom>
          <a:noFill/>
        </p:spPr>
        <p:txBody>
          <a:bodyPr wrap="none" rtlCol="0">
            <a:spAutoFit/>
          </a:bodyPr>
          <a:lstStyle/>
          <a:p>
            <a:r>
              <a:rPr lang="en-US" altLang="zh-CN" sz="2800" b="1" dirty="0">
                <a:solidFill>
                  <a:srgbClr val="2B3D50"/>
                </a:solidFill>
              </a:rPr>
              <a:t>qutip-</a:t>
            </a:r>
            <a:r>
              <a:rPr lang="en-US" altLang="zh-CN" sz="2800" b="1" dirty="0" err="1">
                <a:solidFill>
                  <a:srgbClr val="2B3D50"/>
                </a:solidFill>
              </a:rPr>
              <a:t>qip</a:t>
            </a:r>
            <a:endParaRPr lang="zh-CN" altLang="en-US" sz="2800" b="1" dirty="0">
              <a:solidFill>
                <a:srgbClr val="2B3D50"/>
              </a:solidFill>
            </a:endParaRPr>
          </a:p>
        </p:txBody>
      </p:sp>
      <p:pic>
        <p:nvPicPr>
          <p:cNvPr id="11" name="Picture 10">
            <a:extLst>
              <a:ext uri="{FF2B5EF4-FFF2-40B4-BE49-F238E27FC236}">
                <a16:creationId xmlns:a16="http://schemas.microsoft.com/office/drawing/2014/main" id="{40AE434A-62CC-483E-8DB8-BFEDE86052EA}"/>
              </a:ext>
            </a:extLst>
          </p:cNvPr>
          <p:cNvPicPr>
            <a:picLocks noChangeAspect="1"/>
          </p:cNvPicPr>
          <p:nvPr/>
        </p:nvPicPr>
        <p:blipFill>
          <a:blip r:embed="rId7"/>
          <a:stretch>
            <a:fillRect/>
          </a:stretch>
        </p:blipFill>
        <p:spPr>
          <a:xfrm>
            <a:off x="3508095" y="4772981"/>
            <a:ext cx="958572" cy="1136912"/>
          </a:xfrm>
          <a:prstGeom prst="rect">
            <a:avLst/>
          </a:prstGeom>
        </p:spPr>
      </p:pic>
      <p:pic>
        <p:nvPicPr>
          <p:cNvPr id="10" name="Picture 2">
            <a:extLst>
              <a:ext uri="{FF2B5EF4-FFF2-40B4-BE49-F238E27FC236}">
                <a16:creationId xmlns:a16="http://schemas.microsoft.com/office/drawing/2014/main" id="{B9486FD2-14F3-3C97-DFDC-766C51EE987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9457"/>
          <a:stretch/>
        </p:blipFill>
        <p:spPr bwMode="auto">
          <a:xfrm>
            <a:off x="1650919" y="4772981"/>
            <a:ext cx="1511618" cy="113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91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CCD865-CE89-7CDA-88C5-51FB585B794D}"/>
              </a:ext>
            </a:extLst>
          </p:cNvPr>
          <p:cNvSpPr>
            <a:spLocks noGrp="1"/>
          </p:cNvSpPr>
          <p:nvPr>
            <p:ph type="body" sz="quarter" idx="11"/>
          </p:nvPr>
        </p:nvSpPr>
        <p:spPr>
          <a:xfrm>
            <a:off x="154171" y="130607"/>
            <a:ext cx="11790759" cy="544800"/>
          </a:xfrm>
        </p:spPr>
        <p:txBody>
          <a:bodyPr/>
          <a:lstStyle/>
          <a:p>
            <a:r>
              <a:rPr lang="en-US" dirty="0"/>
              <a:t>The role of pulse shaping: application to Cross Resonance gate</a:t>
            </a:r>
          </a:p>
        </p:txBody>
      </p:sp>
      <p:pic>
        <p:nvPicPr>
          <p:cNvPr id="12" name="Picture 11">
            <a:extLst>
              <a:ext uri="{FF2B5EF4-FFF2-40B4-BE49-F238E27FC236}">
                <a16:creationId xmlns:a16="http://schemas.microsoft.com/office/drawing/2014/main" id="{76B6C5A2-5885-5AB0-54C3-BA423344DF6D}"/>
              </a:ext>
            </a:extLst>
          </p:cNvPr>
          <p:cNvPicPr>
            <a:picLocks noChangeAspect="1"/>
          </p:cNvPicPr>
          <p:nvPr/>
        </p:nvPicPr>
        <p:blipFill>
          <a:blip r:embed="rId2"/>
          <a:stretch>
            <a:fillRect/>
          </a:stretch>
        </p:blipFill>
        <p:spPr>
          <a:xfrm>
            <a:off x="1189668" y="1561889"/>
            <a:ext cx="4527861" cy="2106924"/>
          </a:xfrm>
          <a:prstGeom prst="rect">
            <a:avLst/>
          </a:prstGeom>
        </p:spPr>
      </p:pic>
      <p:pic>
        <p:nvPicPr>
          <p:cNvPr id="13" name="Picture 12">
            <a:extLst>
              <a:ext uri="{FF2B5EF4-FFF2-40B4-BE49-F238E27FC236}">
                <a16:creationId xmlns:a16="http://schemas.microsoft.com/office/drawing/2014/main" id="{87B7E48D-01D9-1433-52E0-5AF1854779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85949" y="2197211"/>
            <a:ext cx="4882955" cy="2637342"/>
          </a:xfrm>
          <a:prstGeom prst="rect">
            <a:avLst/>
          </a:prstGeom>
        </p:spPr>
      </p:pic>
      <p:sp>
        <p:nvSpPr>
          <p:cNvPr id="15" name="TextBox 14">
            <a:extLst>
              <a:ext uri="{FF2B5EF4-FFF2-40B4-BE49-F238E27FC236}">
                <a16:creationId xmlns:a16="http://schemas.microsoft.com/office/drawing/2014/main" id="{5DA718B0-7CE7-5466-3199-6867F95CAE6B}"/>
              </a:ext>
            </a:extLst>
          </p:cNvPr>
          <p:cNvSpPr txBox="1"/>
          <p:nvPr/>
        </p:nvSpPr>
        <p:spPr>
          <a:xfrm>
            <a:off x="4623834" y="5412653"/>
            <a:ext cx="6100430" cy="369332"/>
          </a:xfrm>
          <a:prstGeom prst="rect">
            <a:avLst/>
          </a:prstGeom>
          <a:noFill/>
        </p:spPr>
        <p:txBody>
          <a:bodyPr wrap="square">
            <a:spAutoFit/>
          </a:bodyPr>
          <a:lstStyle/>
          <a:p>
            <a:r>
              <a:rPr lang="en-US" altLang="zh-CN" sz="1800" b="0" i="1" dirty="0">
                <a:solidFill>
                  <a:srgbClr val="222222"/>
                </a:solidFill>
                <a:effectLst/>
                <a:latin typeface="Arial" panose="020B0604020202020204" pitchFamily="34" charset="0"/>
              </a:rPr>
              <a:t>B. Li et al. arXiv: </a:t>
            </a:r>
            <a:r>
              <a:rPr lang="da-DK" altLang="zh-CN" sz="1800" i="1" dirty="0">
                <a:solidFill>
                  <a:srgbClr val="222222"/>
                </a:solidFill>
                <a:latin typeface="Arial" panose="020B0604020202020204" pitchFamily="34" charset="0"/>
              </a:rPr>
              <a:t>2303.01427</a:t>
            </a:r>
            <a:endParaRPr lang="en-US" dirty="0"/>
          </a:p>
        </p:txBody>
      </p:sp>
      <p:grpSp>
        <p:nvGrpSpPr>
          <p:cNvPr id="18" name="Group 17">
            <a:extLst>
              <a:ext uri="{FF2B5EF4-FFF2-40B4-BE49-F238E27FC236}">
                <a16:creationId xmlns:a16="http://schemas.microsoft.com/office/drawing/2014/main" id="{3F6EDA94-7F49-5AC8-1545-74CD05BA6F9E}"/>
              </a:ext>
            </a:extLst>
          </p:cNvPr>
          <p:cNvGrpSpPr/>
          <p:nvPr/>
        </p:nvGrpSpPr>
        <p:grpSpPr>
          <a:xfrm>
            <a:off x="1578581" y="3950971"/>
            <a:ext cx="4000725" cy="1208648"/>
            <a:chOff x="1716804" y="4087463"/>
            <a:chExt cx="4000725" cy="1208648"/>
          </a:xfrm>
        </p:grpSpPr>
        <p:pic>
          <p:nvPicPr>
            <p:cNvPr id="8" name="Picture 7">
              <a:extLst>
                <a:ext uri="{FF2B5EF4-FFF2-40B4-BE49-F238E27FC236}">
                  <a16:creationId xmlns:a16="http://schemas.microsoft.com/office/drawing/2014/main" id="{BE47D583-FAE0-F7DF-E6F4-C29ED3A847CA}"/>
                </a:ext>
              </a:extLst>
            </p:cNvPr>
            <p:cNvPicPr>
              <a:picLocks noChangeAspect="1"/>
            </p:cNvPicPr>
            <p:nvPr/>
          </p:nvPicPr>
          <p:blipFill>
            <a:blip r:embed="rId4"/>
            <a:stretch>
              <a:fillRect/>
            </a:stretch>
          </p:blipFill>
          <p:spPr>
            <a:xfrm>
              <a:off x="1716804" y="4380453"/>
              <a:ext cx="4000725" cy="91565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E9D9D5C-327B-0E00-9543-43A77485D36C}"/>
                    </a:ext>
                  </a:extLst>
                </p:cNvPr>
                <p:cNvSpPr txBox="1"/>
                <p:nvPr/>
              </p:nvSpPr>
              <p:spPr>
                <a:xfrm>
                  <a:off x="4901278" y="4087463"/>
                  <a:ext cx="58426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Ω</m:t>
                            </m:r>
                          </m:e>
                          <m:sub>
                            <m:r>
                              <a:rPr lang="en-US" b="0" i="1" smtClean="0">
                                <a:latin typeface="Cambria Math" panose="02040503050406030204" pitchFamily="18" charset="0"/>
                              </a:rPr>
                              <m:t>𝐼𝑌</m:t>
                            </m:r>
                          </m:sub>
                        </m:sSub>
                      </m:oMath>
                    </m:oMathPara>
                  </a14:m>
                  <a:endParaRPr lang="en-US" dirty="0"/>
                </a:p>
              </p:txBody>
            </p:sp>
          </mc:Choice>
          <mc:Fallback>
            <p:sp>
              <p:nvSpPr>
                <p:cNvPr id="16" name="TextBox 15">
                  <a:extLst>
                    <a:ext uri="{FF2B5EF4-FFF2-40B4-BE49-F238E27FC236}">
                      <a16:creationId xmlns:a16="http://schemas.microsoft.com/office/drawing/2014/main" id="{5E9D9D5C-327B-0E00-9543-43A77485D36C}"/>
                    </a:ext>
                  </a:extLst>
                </p:cNvPr>
                <p:cNvSpPr txBox="1">
                  <a:spLocks noRot="1" noChangeAspect="1" noMove="1" noResize="1" noEditPoints="1" noAdjustHandles="1" noChangeArrowheads="1" noChangeShapeType="1" noTextEdit="1"/>
                </p:cNvSpPr>
                <p:nvPr/>
              </p:nvSpPr>
              <p:spPr>
                <a:xfrm>
                  <a:off x="4901278" y="4087463"/>
                  <a:ext cx="584263" cy="369332"/>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4E4E73-F3BF-C452-278A-93A25AFEE0A3}"/>
                </a:ext>
              </a:extLst>
            </p:cNvPr>
            <p:cNvSpPr txBox="1"/>
            <p:nvPr/>
          </p:nvSpPr>
          <p:spPr>
            <a:xfrm>
              <a:off x="4037744" y="4838281"/>
              <a:ext cx="1025024" cy="369332"/>
            </a:xfrm>
            <a:prstGeom prst="rect">
              <a:avLst/>
            </a:prstGeom>
            <a:noFill/>
          </p:spPr>
          <p:txBody>
            <a:bodyPr wrap="none" rtlCol="0">
              <a:spAutoFit/>
            </a:bodyPr>
            <a:lstStyle/>
            <a:p>
              <a:r>
                <a:rPr lang="en-US" dirty="0"/>
                <a:t>detuning</a:t>
              </a:r>
            </a:p>
          </p:txBody>
        </p:sp>
      </p:grpSp>
      <p:sp>
        <p:nvSpPr>
          <p:cNvPr id="19" name="Slide Number Placeholder 18">
            <a:extLst>
              <a:ext uri="{FF2B5EF4-FFF2-40B4-BE49-F238E27FC236}">
                <a16:creationId xmlns:a16="http://schemas.microsoft.com/office/drawing/2014/main" id="{DCA27C32-1A8E-95A4-501D-D5B8049EA794}"/>
              </a:ext>
            </a:extLst>
          </p:cNvPr>
          <p:cNvSpPr>
            <a:spLocks noGrp="1"/>
          </p:cNvSpPr>
          <p:nvPr>
            <p:ph type="sldNum" sz="quarter" idx="4"/>
          </p:nvPr>
        </p:nvSpPr>
        <p:spPr/>
        <p:txBody>
          <a:bodyPr/>
          <a:lstStyle/>
          <a:p>
            <a:fld id="{B20EFAC2-24DB-4D86-AD3B-8D4B01AC7A9B}" type="slidenum">
              <a:rPr lang="zh-CN" altLang="en-US" smtClean="0"/>
              <a:pPr/>
              <a:t>10</a:t>
            </a:fld>
            <a:r>
              <a:rPr lang="zh-CN" altLang="en-US"/>
              <a:t> </a:t>
            </a:r>
            <a:r>
              <a:rPr lang="en-US" altLang="zh-CN"/>
              <a:t>/ 26</a:t>
            </a:r>
          </a:p>
          <a:p>
            <a:endParaRPr lang="zh-CN" altLang="en-US" dirty="0"/>
          </a:p>
        </p:txBody>
      </p:sp>
    </p:spTree>
    <p:extLst>
      <p:ext uri="{BB962C8B-B14F-4D97-AF65-F5344CB8AC3E}">
        <p14:creationId xmlns:p14="http://schemas.microsoft.com/office/powerpoint/2010/main" val="247004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6F3D1B8-E847-46F6-8516-997777CB6F07}"/>
              </a:ext>
            </a:extLst>
          </p:cNvPr>
          <p:cNvSpPr>
            <a:spLocks noGrp="1"/>
          </p:cNvSpPr>
          <p:nvPr>
            <p:ph type="body" sz="quarter" idx="13"/>
          </p:nvPr>
        </p:nvSpPr>
        <p:spPr>
          <a:xfrm>
            <a:off x="2519362" y="2650116"/>
            <a:ext cx="7153275" cy="778884"/>
          </a:xfrm>
        </p:spPr>
        <p:txBody>
          <a:bodyPr>
            <a:normAutofit/>
          </a:bodyPr>
          <a:lstStyle/>
          <a:p>
            <a:pPr algn="ctr"/>
            <a:r>
              <a:rPr lang="en-GB" altLang="zh-CN" dirty="0"/>
              <a:t>Pulse-level circuit simulation with qutip-</a:t>
            </a:r>
            <a:r>
              <a:rPr lang="en-GB" altLang="zh-CN" dirty="0" err="1"/>
              <a:t>qip</a:t>
            </a:r>
            <a:endParaRPr lang="en-GB" altLang="zh-CN" dirty="0"/>
          </a:p>
        </p:txBody>
      </p:sp>
      <p:sp>
        <p:nvSpPr>
          <p:cNvPr id="2" name="Slide Number Placeholder 1">
            <a:extLst>
              <a:ext uri="{FF2B5EF4-FFF2-40B4-BE49-F238E27FC236}">
                <a16:creationId xmlns:a16="http://schemas.microsoft.com/office/drawing/2014/main" id="{EDCC02E2-7621-C1B8-045C-E7D70290D00C}"/>
              </a:ext>
            </a:extLst>
          </p:cNvPr>
          <p:cNvSpPr>
            <a:spLocks noGrp="1"/>
          </p:cNvSpPr>
          <p:nvPr>
            <p:ph type="sldNum" sz="quarter" idx="12"/>
          </p:nvPr>
        </p:nvSpPr>
        <p:spPr/>
        <p:txBody>
          <a:bodyPr/>
          <a:lstStyle/>
          <a:p>
            <a:fld id="{C0FFD4BA-F347-4BFE-B9EA-2FAE979B0EAE}" type="slidenum">
              <a:rPr lang="zh-CN" altLang="en-US" smtClean="0"/>
              <a:t>11</a:t>
            </a:fld>
            <a:endParaRPr lang="zh-CN" altLang="en-US"/>
          </a:p>
        </p:txBody>
      </p:sp>
    </p:spTree>
    <p:extLst>
      <p:ext uri="{BB962C8B-B14F-4D97-AF65-F5344CB8AC3E}">
        <p14:creationId xmlns:p14="http://schemas.microsoft.com/office/powerpoint/2010/main" val="1677603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388174-3366-472D-9F1F-7D5A184CDB4F}"/>
              </a:ext>
            </a:extLst>
          </p:cNvPr>
          <p:cNvSpPr>
            <a:spLocks noGrp="1"/>
          </p:cNvSpPr>
          <p:nvPr>
            <p:ph type="body" sz="quarter" idx="11"/>
          </p:nvPr>
        </p:nvSpPr>
        <p:spPr/>
        <p:txBody>
          <a:bodyPr/>
          <a:lstStyle/>
          <a:p>
            <a:r>
              <a:rPr lang="en-US" altLang="zh-CN" dirty="0"/>
              <a:t>Long story short</a:t>
            </a:r>
            <a:endParaRPr lang="zh-CN" altLang="en-US" dirty="0"/>
          </a:p>
        </p:txBody>
      </p:sp>
      <p:pic>
        <p:nvPicPr>
          <p:cNvPr id="1028" name="Picture 4">
            <a:extLst>
              <a:ext uri="{FF2B5EF4-FFF2-40B4-BE49-F238E27FC236}">
                <a16:creationId xmlns:a16="http://schemas.microsoft.com/office/drawing/2014/main" id="{673A76B8-192D-4D84-B604-FA27DF98A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32" y="976489"/>
            <a:ext cx="10759736" cy="537986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08B1C4D-6D35-2EB2-112E-7AE8B02B057A}"/>
              </a:ext>
            </a:extLst>
          </p:cNvPr>
          <p:cNvSpPr>
            <a:spLocks noGrp="1"/>
          </p:cNvSpPr>
          <p:nvPr>
            <p:ph type="sldNum" sz="quarter" idx="4"/>
          </p:nvPr>
        </p:nvSpPr>
        <p:spPr/>
        <p:txBody>
          <a:bodyPr/>
          <a:lstStyle/>
          <a:p>
            <a:fld id="{B20EFAC2-24DB-4D86-AD3B-8D4B01AC7A9B}" type="slidenum">
              <a:rPr lang="zh-CN" altLang="en-US" smtClean="0"/>
              <a:pPr/>
              <a:t>12</a:t>
            </a:fld>
            <a:r>
              <a:rPr lang="zh-CN" altLang="en-US"/>
              <a:t> </a:t>
            </a:r>
            <a:r>
              <a:rPr lang="en-US" altLang="zh-CN" dirty="0"/>
              <a:t>/ 26</a:t>
            </a:r>
          </a:p>
          <a:p>
            <a:endParaRPr lang="zh-CN" altLang="en-US" dirty="0"/>
          </a:p>
        </p:txBody>
      </p:sp>
    </p:spTree>
    <p:extLst>
      <p:ext uri="{BB962C8B-B14F-4D97-AF65-F5344CB8AC3E}">
        <p14:creationId xmlns:p14="http://schemas.microsoft.com/office/powerpoint/2010/main" val="4278584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18">
            <a:extLst>
              <a:ext uri="{FF2B5EF4-FFF2-40B4-BE49-F238E27FC236}">
                <a16:creationId xmlns:a16="http://schemas.microsoft.com/office/drawing/2014/main" id="{1BA552D8-2A86-4A07-8CBE-90209379C2F7}"/>
              </a:ext>
            </a:extLst>
          </p:cNvPr>
          <p:cNvGrpSpPr/>
          <p:nvPr/>
        </p:nvGrpSpPr>
        <p:grpSpPr>
          <a:xfrm>
            <a:off x="6463152" y="3136054"/>
            <a:ext cx="2878684" cy="1947506"/>
            <a:chOff x="272146" y="4483638"/>
            <a:chExt cx="2878684" cy="1947506"/>
          </a:xfrm>
        </p:grpSpPr>
        <p:grpSp>
          <p:nvGrpSpPr>
            <p:cNvPr id="38" name="组合 15">
              <a:extLst>
                <a:ext uri="{FF2B5EF4-FFF2-40B4-BE49-F238E27FC236}">
                  <a16:creationId xmlns:a16="http://schemas.microsoft.com/office/drawing/2014/main" id="{4F2FD7B5-91F9-473C-8159-9F708D0275A6}"/>
                </a:ext>
              </a:extLst>
            </p:cNvPr>
            <p:cNvGrpSpPr/>
            <p:nvPr/>
          </p:nvGrpSpPr>
          <p:grpSpPr>
            <a:xfrm>
              <a:off x="272146" y="4483638"/>
              <a:ext cx="2821981" cy="1771956"/>
              <a:chOff x="272146" y="4483638"/>
              <a:chExt cx="2821981" cy="1771956"/>
            </a:xfrm>
          </p:grpSpPr>
          <p:sp>
            <p:nvSpPr>
              <p:cNvPr id="40" name="矩形 22">
                <a:extLst>
                  <a:ext uri="{FF2B5EF4-FFF2-40B4-BE49-F238E27FC236}">
                    <a16:creationId xmlns:a16="http://schemas.microsoft.com/office/drawing/2014/main" id="{DA60E9ED-3747-43D2-B73B-80C04012EAF8}"/>
                  </a:ext>
                </a:extLst>
              </p:cNvPr>
              <p:cNvSpPr/>
              <p:nvPr/>
            </p:nvSpPr>
            <p:spPr>
              <a:xfrm rot="6484090">
                <a:off x="974128" y="4538532"/>
                <a:ext cx="1442512" cy="1643096"/>
              </a:xfrm>
              <a:prstGeom prst="rect">
                <a:avLst/>
              </a:prstGeom>
              <a:gradFill>
                <a:gsLst>
                  <a:gs pos="0">
                    <a:schemeClr val="bg1">
                      <a:alpha val="0"/>
                    </a:schemeClr>
                  </a:gs>
                  <a:gs pos="100000">
                    <a:schemeClr val="bg1">
                      <a:alpha val="0"/>
                    </a:schemeClr>
                  </a:gs>
                  <a:gs pos="50000">
                    <a:srgbClr val="0070C0">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1" name="Group 40">
                <a:extLst>
                  <a:ext uri="{FF2B5EF4-FFF2-40B4-BE49-F238E27FC236}">
                    <a16:creationId xmlns:a16="http://schemas.microsoft.com/office/drawing/2014/main" id="{0F0F4A97-AEEA-4698-86B3-00CA741E29F3}"/>
                  </a:ext>
                </a:extLst>
              </p:cNvPr>
              <p:cNvGrpSpPr/>
              <p:nvPr/>
            </p:nvGrpSpPr>
            <p:grpSpPr>
              <a:xfrm>
                <a:off x="272146" y="4483638"/>
                <a:ext cx="2821981" cy="1771956"/>
                <a:chOff x="5543910" y="2221965"/>
                <a:chExt cx="2821981" cy="1771956"/>
              </a:xfrm>
            </p:grpSpPr>
            <mc:AlternateContent xmlns:mc="http://schemas.openxmlformats.org/markup-compatibility/2006">
              <mc:Choice xmlns:am3d="http://schemas.microsoft.com/office/drawing/2017/model3d" Requires="am3d">
                <p:graphicFrame>
                  <p:nvGraphicFramePr>
                    <p:cNvPr id="42" name="3D 模型 16">
                      <a:extLst>
                        <a:ext uri="{FF2B5EF4-FFF2-40B4-BE49-F238E27FC236}">
                          <a16:creationId xmlns:a16="http://schemas.microsoft.com/office/drawing/2014/main" id="{71599BC7-878E-4A19-81B3-024DB31C68A9}"/>
                        </a:ext>
                      </a:extLst>
                    </p:cNvPr>
                    <p:cNvGraphicFramePr>
                      <a:graphicFrameLocks noChangeAspect="1"/>
                    </p:cNvGraphicFramePr>
                    <p:nvPr/>
                  </p:nvGraphicFramePr>
                  <p:xfrm>
                    <a:off x="5951260" y="2996031"/>
                    <a:ext cx="197750" cy="216585"/>
                  </p:xfrm>
                  <a:graphic>
                    <a:graphicData uri="http://schemas.microsoft.com/office/drawing/2017/model3d">
                      <am3d:model3d r:embed="rId2">
                        <am3d:spPr>
                          <a:xfrm>
                            <a:off x="0" y="0"/>
                            <a:ext cx="197750" cy="216585"/>
                          </a:xfrm>
                          <a:prstGeom prst="rect">
                            <a:avLst/>
                          </a:prstGeom>
                        </am3d:spPr>
                        <am3d:camera>
                          <am3d:pos x="0" y="0" z="81011029"/>
                          <am3d:up dx="0" dy="36000000" dz="0"/>
                          <am3d:lookAt x="0" y="0" z="0"/>
                          <am3d:perspective fov="2700000"/>
                        </am3d:camera>
                        <am3d:trans>
                          <am3d:meterPerModelUnit n="9928894" d="1000000"/>
                          <am3d:preTrans dx="-28331766" dy="-26207829" dz="-74057842"/>
                          <am3d:scale>
                            <am3d:sx n="1000000" d="1000000"/>
                            <am3d:sy n="1000000" d="1000000"/>
                            <am3d:sz n="1000000" d="1000000"/>
                          </am3d:scale>
                          <am3d:rot ax="3788017" ay="687228" az="-9515732"/>
                          <am3d:postTrans dx="0" dy="0" dz="0"/>
                        </am3d:trans>
                        <am3d:raster rName="Office3DRenderer" rVer="16.0.8326">
                          <am3d:blip r:embed="rId3"/>
                        </am3d:raster>
                        <am3d:objViewport viewportSz="2542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模型 16">
                      <a:extLst>
                        <a:ext uri="{FF2B5EF4-FFF2-40B4-BE49-F238E27FC236}">
                          <a16:creationId xmlns:a16="http://schemas.microsoft.com/office/drawing/2014/main" id="{71599BC7-878E-4A19-81B3-024DB31C68A9}"/>
                        </a:ext>
                      </a:extLst>
                    </p:cNvPr>
                    <p:cNvPicPr>
                      <a:picLocks noGrp="1" noRot="1" noChangeAspect="1" noMove="1" noResize="1" noEditPoints="1" noAdjustHandles="1" noChangeArrowheads="1" noChangeShapeType="1" noCrop="1"/>
                    </p:cNvPicPr>
                    <p:nvPr/>
                  </p:nvPicPr>
                  <p:blipFill>
                    <a:blip r:embed="rId3"/>
                    <a:stretch>
                      <a:fillRect/>
                    </a:stretch>
                  </p:blipFill>
                  <p:spPr>
                    <a:xfrm>
                      <a:off x="6870502" y="3910120"/>
                      <a:ext cx="197750" cy="2165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3" name="3D 模型 17">
                      <a:extLst>
                        <a:ext uri="{FF2B5EF4-FFF2-40B4-BE49-F238E27FC236}">
                          <a16:creationId xmlns:a16="http://schemas.microsoft.com/office/drawing/2014/main" id="{BD4F495E-6C29-40F1-8432-C614474D9FBC}"/>
                        </a:ext>
                      </a:extLst>
                    </p:cNvPr>
                    <p:cNvGraphicFramePr>
                      <a:graphicFrameLocks noChangeAspect="1"/>
                    </p:cNvGraphicFramePr>
                    <p:nvPr/>
                  </p:nvGraphicFramePr>
                  <p:xfrm>
                    <a:off x="6424630" y="3011424"/>
                    <a:ext cx="195578" cy="185799"/>
                  </p:xfrm>
                  <a:graphic>
                    <a:graphicData uri="http://schemas.microsoft.com/office/drawing/2017/model3d">
                      <am3d:model3d r:embed="rId2">
                        <am3d:spPr>
                          <a:xfrm>
                            <a:off x="0" y="0"/>
                            <a:ext cx="195578" cy="185799"/>
                          </a:xfrm>
                          <a:prstGeom prst="rect">
                            <a:avLst/>
                          </a:prstGeom>
                        </am3d:spPr>
                        <am3d:camera>
                          <am3d:pos x="0" y="0" z="81011029"/>
                          <am3d:up dx="0" dy="36000000" dz="0"/>
                          <am3d:lookAt x="0" y="0" z="0"/>
                          <am3d:perspective fov="2700000"/>
                        </am3d:camera>
                        <am3d:trans>
                          <am3d:meterPerModelUnit n="9928894" d="1000000"/>
                          <am3d:preTrans dx="-28331766" dy="-26207829" dz="-74057842"/>
                          <am3d:scale>
                            <am3d:sx n="1000000" d="1000000"/>
                            <am3d:sy n="1000000" d="1000000"/>
                            <am3d:sz n="1000000" d="1000000"/>
                          </am3d:scale>
                          <am3d:rot ax="4253596" ay="968806" az="-8474559"/>
                          <am3d:postTrans dx="0" dy="0" dz="0"/>
                        </am3d:trans>
                        <am3d:raster rName="Office3DRenderer" rVer="16.0.8326">
                          <am3d:blip r:embed="rId4"/>
                        </am3d:raster>
                        <am3d:objViewport viewportSz="2542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模型 17">
                      <a:extLst>
                        <a:ext uri="{FF2B5EF4-FFF2-40B4-BE49-F238E27FC236}">
                          <a16:creationId xmlns:a16="http://schemas.microsoft.com/office/drawing/2014/main" id="{BD4F495E-6C29-40F1-8432-C614474D9FBC}"/>
                        </a:ext>
                      </a:extLst>
                    </p:cNvPr>
                    <p:cNvPicPr>
                      <a:picLocks noGrp="1" noRot="1" noChangeAspect="1" noMove="1" noResize="1" noEditPoints="1" noAdjustHandles="1" noChangeArrowheads="1" noChangeShapeType="1" noCrop="1"/>
                    </p:cNvPicPr>
                    <p:nvPr/>
                  </p:nvPicPr>
                  <p:blipFill>
                    <a:blip r:embed="rId4"/>
                    <a:stretch>
                      <a:fillRect/>
                    </a:stretch>
                  </p:blipFill>
                  <p:spPr>
                    <a:xfrm>
                      <a:off x="7343872" y="3925513"/>
                      <a:ext cx="195578" cy="185799"/>
                    </a:xfrm>
                    <a:prstGeom prst="rect">
                      <a:avLst/>
                    </a:prstGeom>
                  </p:spPr>
                </p:pic>
              </mc:Fallback>
            </mc:AlternateContent>
            <p:sp>
              <p:nvSpPr>
                <p:cNvPr id="44" name="Frame 43">
                  <a:extLst>
                    <a:ext uri="{FF2B5EF4-FFF2-40B4-BE49-F238E27FC236}">
                      <a16:creationId xmlns:a16="http://schemas.microsoft.com/office/drawing/2014/main" id="{9E8DC424-2D3C-4310-82BF-1A650DCB65F7}"/>
                    </a:ext>
                  </a:extLst>
                </p:cNvPr>
                <p:cNvSpPr/>
                <p:nvPr/>
              </p:nvSpPr>
              <p:spPr>
                <a:xfrm rot="16200000">
                  <a:off x="6068923" y="1696952"/>
                  <a:ext cx="1771956" cy="2821981"/>
                </a:xfrm>
                <a:prstGeom prst="frame">
                  <a:avLst>
                    <a:gd name="adj1" fmla="val 213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45" name="Rectangle 44">
                  <a:extLst>
                    <a:ext uri="{FF2B5EF4-FFF2-40B4-BE49-F238E27FC236}">
                      <a16:creationId xmlns:a16="http://schemas.microsoft.com/office/drawing/2014/main" id="{4110828C-DFD2-4706-8F74-3D88AC48F7C2}"/>
                    </a:ext>
                  </a:extLst>
                </p:cNvPr>
                <p:cNvSpPr/>
                <p:nvPr/>
              </p:nvSpPr>
              <p:spPr>
                <a:xfrm rot="16200000">
                  <a:off x="6477187" y="1933538"/>
                  <a:ext cx="1020817" cy="23466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mc:Choice xmlns:am3d="http://schemas.microsoft.com/office/drawing/2017/model3d" Requires="am3d">
                <p:graphicFrame>
                  <p:nvGraphicFramePr>
                    <p:cNvPr id="46" name="3D 模型 73">
                      <a:extLst>
                        <a:ext uri="{FF2B5EF4-FFF2-40B4-BE49-F238E27FC236}">
                          <a16:creationId xmlns:a16="http://schemas.microsoft.com/office/drawing/2014/main" id="{05CE54B0-F0AB-45BB-A586-01B1338C4E06}"/>
                        </a:ext>
                      </a:extLst>
                    </p:cNvPr>
                    <p:cNvGraphicFramePr>
                      <a:graphicFrameLocks noChangeAspect="1"/>
                    </p:cNvGraphicFramePr>
                    <p:nvPr/>
                  </p:nvGraphicFramePr>
                  <p:xfrm>
                    <a:off x="7838221" y="2996031"/>
                    <a:ext cx="197750" cy="216585"/>
                  </p:xfrm>
                  <a:graphic>
                    <a:graphicData uri="http://schemas.microsoft.com/office/drawing/2017/model3d">
                      <am3d:model3d r:embed="rId2">
                        <am3d:spPr>
                          <a:xfrm>
                            <a:off x="0" y="0"/>
                            <a:ext cx="197750" cy="216585"/>
                          </a:xfrm>
                          <a:prstGeom prst="rect">
                            <a:avLst/>
                          </a:prstGeom>
                        </am3d:spPr>
                        <am3d:camera>
                          <am3d:pos x="0" y="0" z="81011029"/>
                          <am3d:up dx="0" dy="36000000" dz="0"/>
                          <am3d:lookAt x="0" y="0" z="0"/>
                          <am3d:perspective fov="2700000"/>
                        </am3d:camera>
                        <am3d:trans>
                          <am3d:meterPerModelUnit n="9928894" d="1000000"/>
                          <am3d:preTrans dx="-28331766" dy="-26207829" dz="-74057842"/>
                          <am3d:scale>
                            <am3d:sx n="1000000" d="1000000"/>
                            <am3d:sy n="1000000" d="1000000"/>
                            <am3d:sz n="1000000" d="1000000"/>
                          </am3d:scale>
                          <am3d:rot ax="1793477" ay="-1273601" az="10094607"/>
                          <am3d:postTrans dx="0" dy="0" dz="0"/>
                        </am3d:trans>
                        <am3d:raster rName="Office3DRenderer" rVer="16.0.8326">
                          <am3d:blip r:embed="rId5"/>
                        </am3d:raster>
                        <am3d:objViewport viewportSz="2542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6" name="3D 模型 73">
                      <a:extLst>
                        <a:ext uri="{FF2B5EF4-FFF2-40B4-BE49-F238E27FC236}">
                          <a16:creationId xmlns:a16="http://schemas.microsoft.com/office/drawing/2014/main" id="{05CE54B0-F0AB-45BB-A586-01B1338C4E06}"/>
                        </a:ext>
                      </a:extLst>
                    </p:cNvPr>
                    <p:cNvPicPr>
                      <a:picLocks noGrp="1" noRot="1" noChangeAspect="1" noMove="1" noResize="1" noEditPoints="1" noAdjustHandles="1" noChangeArrowheads="1" noChangeShapeType="1" noCrop="1"/>
                    </p:cNvPicPr>
                    <p:nvPr/>
                  </p:nvPicPr>
                  <p:blipFill>
                    <a:blip r:embed="rId5"/>
                    <a:stretch>
                      <a:fillRect/>
                    </a:stretch>
                  </p:blipFill>
                  <p:spPr>
                    <a:xfrm>
                      <a:off x="8757463" y="3910120"/>
                      <a:ext cx="197750" cy="2165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7" name="3D 模型 18">
                      <a:extLst>
                        <a:ext uri="{FF2B5EF4-FFF2-40B4-BE49-F238E27FC236}">
                          <a16:creationId xmlns:a16="http://schemas.microsoft.com/office/drawing/2014/main" id="{10379D06-0111-4B24-A51D-346D0B77B05A}"/>
                        </a:ext>
                      </a:extLst>
                    </p:cNvPr>
                    <p:cNvGraphicFramePr>
                      <a:graphicFrameLocks noChangeAspect="1"/>
                    </p:cNvGraphicFramePr>
                    <p:nvPr/>
                  </p:nvGraphicFramePr>
                  <p:xfrm>
                    <a:off x="6895828" y="3011424"/>
                    <a:ext cx="195578" cy="185799"/>
                  </p:xfrm>
                  <a:graphic>
                    <a:graphicData uri="http://schemas.microsoft.com/office/drawing/2017/model3d">
                      <am3d:model3d r:embed="rId2">
                        <am3d:spPr>
                          <a:xfrm>
                            <a:off x="0" y="0"/>
                            <a:ext cx="195578" cy="185799"/>
                          </a:xfrm>
                          <a:prstGeom prst="rect">
                            <a:avLst/>
                          </a:prstGeom>
                          <a:effectLst>
                            <a:outerShdw blurRad="63500" sx="130000" sy="130000" algn="ctr" rotWithShape="0">
                              <a:srgbClr val="FFFF00"/>
                            </a:outerShdw>
                          </a:effectLst>
                        </am3d:spPr>
                        <am3d:camera>
                          <am3d:pos x="0" y="0" z="81011029"/>
                          <am3d:up dx="0" dy="36000000" dz="0"/>
                          <am3d:lookAt x="0" y="0" z="0"/>
                          <am3d:perspective fov="2700000"/>
                        </am3d:camera>
                        <am3d:trans>
                          <am3d:meterPerModelUnit n="9928894" d="1000000"/>
                          <am3d:preTrans dx="-28331766" dy="-26207829" dz="-74057842"/>
                          <am3d:scale>
                            <am3d:sx n="1000000" d="1000000"/>
                            <am3d:sy n="1000000" d="1000000"/>
                            <am3d:sz n="1000000" d="1000000"/>
                          </am3d:scale>
                          <am3d:rot ax="4253596" ay="968806" az="-8474559"/>
                          <am3d:postTrans dx="0" dy="0" dz="0"/>
                        </am3d:trans>
                        <am3d:raster rName="Office3DRenderer" rVer="16.0.8326">
                          <am3d:blip r:embed="rId4"/>
                        </am3d:raster>
                        <am3d:objViewport viewportSz="2542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模型 18">
                      <a:extLst>
                        <a:ext uri="{FF2B5EF4-FFF2-40B4-BE49-F238E27FC236}">
                          <a16:creationId xmlns:a16="http://schemas.microsoft.com/office/drawing/2014/main" id="{10379D06-0111-4B24-A51D-346D0B77B05A}"/>
                        </a:ext>
                      </a:extLst>
                    </p:cNvPr>
                    <p:cNvPicPr>
                      <a:picLocks noGrp="1" noRot="1" noChangeAspect="1" noMove="1" noResize="1" noEditPoints="1" noAdjustHandles="1" noChangeArrowheads="1" noChangeShapeType="1" noCrop="1"/>
                    </p:cNvPicPr>
                    <p:nvPr/>
                  </p:nvPicPr>
                  <p:blipFill>
                    <a:blip r:embed="rId4"/>
                    <a:stretch>
                      <a:fillRect/>
                    </a:stretch>
                  </p:blipFill>
                  <p:spPr>
                    <a:xfrm>
                      <a:off x="7815070" y="3925513"/>
                      <a:ext cx="195578" cy="185799"/>
                    </a:xfrm>
                    <a:prstGeom prst="rect">
                      <a:avLst/>
                    </a:prstGeom>
                    <a:effectLst>
                      <a:outerShdw blurRad="63500" sx="130000" sy="130000" algn="ctr" rotWithShape="0">
                        <a:srgbClr val="FFFF00"/>
                      </a:outerShdw>
                    </a:effectLst>
                  </p:spPr>
                </p:pic>
              </mc:Fallback>
            </mc:AlternateContent>
            <mc:AlternateContent xmlns:mc="http://schemas.openxmlformats.org/markup-compatibility/2006">
              <mc:Choice xmlns:am3d="http://schemas.microsoft.com/office/drawing/2017/model3d" Requires="am3d">
                <p:graphicFrame>
                  <p:nvGraphicFramePr>
                    <p:cNvPr id="48" name="3D 模型 19">
                      <a:extLst>
                        <a:ext uri="{FF2B5EF4-FFF2-40B4-BE49-F238E27FC236}">
                          <a16:creationId xmlns:a16="http://schemas.microsoft.com/office/drawing/2014/main" id="{2D616D26-32DD-456E-A09B-3DDFB8F8693A}"/>
                        </a:ext>
                      </a:extLst>
                    </p:cNvPr>
                    <p:cNvGraphicFramePr>
                      <a:graphicFrameLocks noChangeAspect="1"/>
                    </p:cNvGraphicFramePr>
                    <p:nvPr/>
                  </p:nvGraphicFramePr>
                  <p:xfrm>
                    <a:off x="7603711" y="3011424"/>
                    <a:ext cx="195576" cy="185799"/>
                  </p:xfrm>
                  <a:graphic>
                    <a:graphicData uri="http://schemas.microsoft.com/office/drawing/2017/model3d">
                      <am3d:model3d r:embed="rId2">
                        <am3d:spPr>
                          <a:xfrm>
                            <a:off x="0" y="0"/>
                            <a:ext cx="195576" cy="185799"/>
                          </a:xfrm>
                          <a:prstGeom prst="rect">
                            <a:avLst/>
                          </a:prstGeom>
                        </am3d:spPr>
                        <am3d:camera>
                          <am3d:pos x="0" y="0" z="81011029"/>
                          <am3d:up dx="0" dy="36000000" dz="0"/>
                          <am3d:lookAt x="0" y="0" z="0"/>
                          <am3d:perspective fov="2700000"/>
                        </am3d:camera>
                        <am3d:trans>
                          <am3d:meterPerModelUnit n="9928894" d="1000000"/>
                          <am3d:preTrans dx="-28331766" dy="-26207829" dz="-74057842"/>
                          <am3d:scale>
                            <am3d:sx n="1000000" d="1000000"/>
                            <am3d:sy n="1000000" d="1000000"/>
                            <am3d:sz n="1000000" d="1000000"/>
                          </am3d:scale>
                          <am3d:rot ax="4253596" ay="968806" az="-8474559"/>
                          <am3d:postTrans dx="0" dy="0" dz="0"/>
                        </am3d:trans>
                        <am3d:raster rName="Office3DRenderer" rVer="16.0.8326">
                          <am3d:blip r:embed="rId6"/>
                        </am3d:raster>
                        <am3d:objViewport viewportSz="2542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3D 模型 19">
                      <a:extLst>
                        <a:ext uri="{FF2B5EF4-FFF2-40B4-BE49-F238E27FC236}">
                          <a16:creationId xmlns:a16="http://schemas.microsoft.com/office/drawing/2014/main" id="{2D616D26-32DD-456E-A09B-3DDFB8F8693A}"/>
                        </a:ext>
                      </a:extLst>
                    </p:cNvPr>
                    <p:cNvPicPr>
                      <a:picLocks noGrp="1" noRot="1" noChangeAspect="1" noMove="1" noResize="1" noEditPoints="1" noAdjustHandles="1" noChangeArrowheads="1" noChangeShapeType="1" noCrop="1"/>
                    </p:cNvPicPr>
                    <p:nvPr/>
                  </p:nvPicPr>
                  <p:blipFill>
                    <a:blip r:embed="rId6"/>
                    <a:stretch>
                      <a:fillRect/>
                    </a:stretch>
                  </p:blipFill>
                  <p:spPr>
                    <a:xfrm>
                      <a:off x="8522953" y="3925513"/>
                      <a:ext cx="195576" cy="18579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 name="3D 模型 16">
                      <a:extLst>
                        <a:ext uri="{FF2B5EF4-FFF2-40B4-BE49-F238E27FC236}">
                          <a16:creationId xmlns:a16="http://schemas.microsoft.com/office/drawing/2014/main" id="{A89D8ADD-D3F6-4DB7-BD48-7F74670C5D7B}"/>
                        </a:ext>
                      </a:extLst>
                    </p:cNvPr>
                    <p:cNvGraphicFramePr>
                      <a:graphicFrameLocks noChangeAspect="1"/>
                    </p:cNvGraphicFramePr>
                    <p:nvPr/>
                  </p:nvGraphicFramePr>
                  <p:xfrm>
                    <a:off x="6187945" y="2996031"/>
                    <a:ext cx="197750" cy="216585"/>
                  </p:xfrm>
                  <a:graphic>
                    <a:graphicData uri="http://schemas.microsoft.com/office/drawing/2017/model3d">
                      <am3d:model3d r:embed="rId2">
                        <am3d:spPr>
                          <a:xfrm>
                            <a:off x="0" y="0"/>
                            <a:ext cx="197750" cy="216585"/>
                          </a:xfrm>
                          <a:prstGeom prst="rect">
                            <a:avLst/>
                          </a:prstGeom>
                        </am3d:spPr>
                        <am3d:camera>
                          <am3d:pos x="0" y="0" z="81011029"/>
                          <am3d:up dx="0" dy="36000000" dz="0"/>
                          <am3d:lookAt x="0" y="0" z="0"/>
                          <am3d:perspective fov="2700000"/>
                        </am3d:camera>
                        <am3d:trans>
                          <am3d:meterPerModelUnit n="9928894" d="1000000"/>
                          <am3d:preTrans dx="-28331766" dy="-26207829" dz="-74057842"/>
                          <am3d:scale>
                            <am3d:sx n="1000000" d="1000000"/>
                            <am3d:sy n="1000000" d="1000000"/>
                            <am3d:sz n="1000000" d="1000000"/>
                          </am3d:scale>
                          <am3d:rot ax="3788017" ay="687228" az="-9515732"/>
                          <am3d:postTrans dx="0" dy="0" dz="0"/>
                        </am3d:trans>
                        <am3d:raster rName="Office3DRenderer" rVer="16.0.8326">
                          <am3d:blip r:embed="rId3"/>
                        </am3d:raster>
                        <am3d:objViewport viewportSz="2542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3D 模型 16">
                      <a:extLst>
                        <a:ext uri="{FF2B5EF4-FFF2-40B4-BE49-F238E27FC236}">
                          <a16:creationId xmlns:a16="http://schemas.microsoft.com/office/drawing/2014/main" id="{A89D8ADD-D3F6-4DB7-BD48-7F74670C5D7B}"/>
                        </a:ext>
                      </a:extLst>
                    </p:cNvPr>
                    <p:cNvPicPr>
                      <a:picLocks noGrp="1" noRot="1" noChangeAspect="1" noMove="1" noResize="1" noEditPoints="1" noAdjustHandles="1" noChangeArrowheads="1" noChangeShapeType="1" noCrop="1"/>
                    </p:cNvPicPr>
                    <p:nvPr/>
                  </p:nvPicPr>
                  <p:blipFill>
                    <a:blip r:embed="rId3"/>
                    <a:stretch>
                      <a:fillRect/>
                    </a:stretch>
                  </p:blipFill>
                  <p:spPr>
                    <a:xfrm>
                      <a:off x="7107187" y="3910120"/>
                      <a:ext cx="197750" cy="2165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0" name="3D 模型 16">
                      <a:extLst>
                        <a:ext uri="{FF2B5EF4-FFF2-40B4-BE49-F238E27FC236}">
                          <a16:creationId xmlns:a16="http://schemas.microsoft.com/office/drawing/2014/main" id="{41F57CC3-CD95-4A02-A326-71567B00878F}"/>
                        </a:ext>
                      </a:extLst>
                    </p:cNvPr>
                    <p:cNvGraphicFramePr>
                      <a:graphicFrameLocks noChangeAspect="1"/>
                    </p:cNvGraphicFramePr>
                    <p:nvPr/>
                  </p:nvGraphicFramePr>
                  <p:xfrm>
                    <a:off x="6659143" y="2996031"/>
                    <a:ext cx="197750" cy="216585"/>
                  </p:xfrm>
                  <a:graphic>
                    <a:graphicData uri="http://schemas.microsoft.com/office/drawing/2017/model3d">
                      <am3d:model3d r:embed="rId2">
                        <am3d:spPr>
                          <a:xfrm>
                            <a:off x="0" y="0"/>
                            <a:ext cx="197750" cy="216585"/>
                          </a:xfrm>
                          <a:prstGeom prst="rect">
                            <a:avLst/>
                          </a:prstGeom>
                          <a:effectLst>
                            <a:outerShdw blurRad="63500" sx="115000" sy="115000" algn="ctr" rotWithShape="0">
                              <a:srgbClr val="FFFF00"/>
                            </a:outerShdw>
                          </a:effectLst>
                        </am3d:spPr>
                        <am3d:camera>
                          <am3d:pos x="0" y="0" z="81011029"/>
                          <am3d:up dx="0" dy="36000000" dz="0"/>
                          <am3d:lookAt x="0" y="0" z="0"/>
                          <am3d:perspective fov="2700000"/>
                        </am3d:camera>
                        <am3d:trans>
                          <am3d:meterPerModelUnit n="9928894" d="1000000"/>
                          <am3d:preTrans dx="-28331766" dy="-26207829" dz="-74057842"/>
                          <am3d:scale>
                            <am3d:sx n="1000000" d="1000000"/>
                            <am3d:sy n="1000000" d="1000000"/>
                            <am3d:sz n="1000000" d="1000000"/>
                          </am3d:scale>
                          <am3d:rot ax="3788017" ay="687228" az="-9515732"/>
                          <am3d:postTrans dx="0" dy="0" dz="0"/>
                        </am3d:trans>
                        <am3d:raster rName="Office3DRenderer" rVer="16.0.8326">
                          <am3d:blip r:embed="rId3"/>
                        </am3d:raster>
                        <am3d:objViewport viewportSz="2542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 name="3D 模型 16">
                      <a:extLst>
                        <a:ext uri="{FF2B5EF4-FFF2-40B4-BE49-F238E27FC236}">
                          <a16:creationId xmlns:a16="http://schemas.microsoft.com/office/drawing/2014/main" id="{41F57CC3-CD95-4A02-A326-71567B00878F}"/>
                        </a:ext>
                      </a:extLst>
                    </p:cNvPr>
                    <p:cNvPicPr>
                      <a:picLocks noGrp="1" noRot="1" noChangeAspect="1" noMove="1" noResize="1" noEditPoints="1" noAdjustHandles="1" noChangeArrowheads="1" noChangeShapeType="1" noCrop="1"/>
                    </p:cNvPicPr>
                    <p:nvPr/>
                  </p:nvPicPr>
                  <p:blipFill>
                    <a:blip r:embed="rId3"/>
                    <a:stretch>
                      <a:fillRect/>
                    </a:stretch>
                  </p:blipFill>
                  <p:spPr>
                    <a:xfrm>
                      <a:off x="7578385" y="3910120"/>
                      <a:ext cx="197750" cy="216585"/>
                    </a:xfrm>
                    <a:prstGeom prst="rect">
                      <a:avLst/>
                    </a:prstGeom>
                    <a:effectLst>
                      <a:outerShdw blurRad="63500" sx="115000" sy="115000" algn="ctr" rotWithShape="0">
                        <a:srgbClr val="FFFF00"/>
                      </a:outerShdw>
                    </a:effectLst>
                  </p:spPr>
                </p:pic>
              </mc:Fallback>
            </mc:AlternateContent>
            <mc:AlternateContent xmlns:mc="http://schemas.openxmlformats.org/markup-compatibility/2006">
              <mc:Choice xmlns:am3d="http://schemas.microsoft.com/office/drawing/2017/model3d" Requires="am3d">
                <p:graphicFrame>
                  <p:nvGraphicFramePr>
                    <p:cNvPr id="51" name="3D 模型 16">
                      <a:extLst>
                        <a:ext uri="{FF2B5EF4-FFF2-40B4-BE49-F238E27FC236}">
                          <a16:creationId xmlns:a16="http://schemas.microsoft.com/office/drawing/2014/main" id="{C406F840-6830-4963-883F-78180988CC03}"/>
                        </a:ext>
                      </a:extLst>
                    </p:cNvPr>
                    <p:cNvGraphicFramePr>
                      <a:graphicFrameLocks noChangeAspect="1"/>
                    </p:cNvGraphicFramePr>
                    <p:nvPr/>
                  </p:nvGraphicFramePr>
                  <p:xfrm>
                    <a:off x="7130341" y="2996030"/>
                    <a:ext cx="197750" cy="216584"/>
                  </p:xfrm>
                  <a:graphic>
                    <a:graphicData uri="http://schemas.microsoft.com/office/drawing/2017/model3d">
                      <am3d:model3d r:embed="rId2">
                        <am3d:spPr>
                          <a:xfrm>
                            <a:off x="0" y="0"/>
                            <a:ext cx="197750" cy="216584"/>
                          </a:xfrm>
                          <a:prstGeom prst="rect">
                            <a:avLst/>
                          </a:prstGeom>
                          <a:effectLst>
                            <a:outerShdw blurRad="63500" sx="115000" sy="115000" algn="ctr" rotWithShape="0">
                              <a:srgbClr val="FFFF00"/>
                            </a:outerShdw>
                          </a:effectLst>
                        </am3d:spPr>
                        <am3d:camera>
                          <am3d:pos x="0" y="0" z="81011029"/>
                          <am3d:up dx="0" dy="36000000" dz="0"/>
                          <am3d:lookAt x="0" y="0" z="0"/>
                          <am3d:perspective fov="2700000"/>
                        </am3d:camera>
                        <am3d:trans>
                          <am3d:meterPerModelUnit n="9928894" d="1000000"/>
                          <am3d:preTrans dx="-28331766" dy="-26207829" dz="-74057842"/>
                          <am3d:scale>
                            <am3d:sx n="1000000" d="1000000"/>
                            <am3d:sy n="1000000" d="1000000"/>
                            <am3d:sz n="1000000" d="1000000"/>
                          </am3d:scale>
                          <am3d:rot ax="3788017" ay="687228" az="-9515732"/>
                          <am3d:postTrans dx="0" dy="0" dz="0"/>
                        </am3d:trans>
                        <am3d:raster rName="Office3DRenderer" rVer="16.0.8326">
                          <am3d:blip r:embed="rId3"/>
                        </am3d:raster>
                        <am3d:objViewport viewportSz="2542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3D 模型 16">
                      <a:extLst>
                        <a:ext uri="{FF2B5EF4-FFF2-40B4-BE49-F238E27FC236}">
                          <a16:creationId xmlns:a16="http://schemas.microsoft.com/office/drawing/2014/main" id="{C406F840-6830-4963-883F-78180988CC03}"/>
                        </a:ext>
                      </a:extLst>
                    </p:cNvPr>
                    <p:cNvPicPr>
                      <a:picLocks noGrp="1" noRot="1" noChangeAspect="1" noMove="1" noResize="1" noEditPoints="1" noAdjustHandles="1" noChangeArrowheads="1" noChangeShapeType="1" noCrop="1"/>
                    </p:cNvPicPr>
                    <p:nvPr/>
                  </p:nvPicPr>
                  <p:blipFill>
                    <a:blip r:embed="rId3"/>
                    <a:stretch>
                      <a:fillRect/>
                    </a:stretch>
                  </p:blipFill>
                  <p:spPr>
                    <a:xfrm>
                      <a:off x="8049583" y="3910119"/>
                      <a:ext cx="197750" cy="216584"/>
                    </a:xfrm>
                    <a:prstGeom prst="rect">
                      <a:avLst/>
                    </a:prstGeom>
                    <a:effectLst>
                      <a:outerShdw blurRad="63500" sx="115000" sy="115000" algn="ctr" rotWithShape="0">
                        <a:srgbClr val="FFFF00"/>
                      </a:outerShdw>
                    </a:effectLst>
                  </p:spPr>
                </p:pic>
              </mc:Fallback>
            </mc:AlternateContent>
            <mc:AlternateContent xmlns:mc="http://schemas.openxmlformats.org/markup-compatibility/2006">
              <mc:Choice xmlns:am3d="http://schemas.microsoft.com/office/drawing/2017/model3d" Requires="am3d">
                <p:graphicFrame>
                  <p:nvGraphicFramePr>
                    <p:cNvPr id="52" name="3D 模型 16">
                      <a:extLst>
                        <a:ext uri="{FF2B5EF4-FFF2-40B4-BE49-F238E27FC236}">
                          <a16:creationId xmlns:a16="http://schemas.microsoft.com/office/drawing/2014/main" id="{A33854CF-E911-4406-BD84-E3F556342D52}"/>
                        </a:ext>
                      </a:extLst>
                    </p:cNvPr>
                    <p:cNvGraphicFramePr>
                      <a:graphicFrameLocks noChangeAspect="1"/>
                    </p:cNvGraphicFramePr>
                    <p:nvPr>
                      <p:extLst>
                        <p:ext uri="{D42A27DB-BD31-4B8C-83A1-F6EECF244321}">
                          <p14:modId xmlns:p14="http://schemas.microsoft.com/office/powerpoint/2010/main" val="2537879352"/>
                        </p:ext>
                      </p:extLst>
                    </p:nvPr>
                  </p:nvGraphicFramePr>
                  <p:xfrm>
                    <a:off x="7367026" y="2996031"/>
                    <a:ext cx="197750" cy="216585"/>
                  </p:xfrm>
                  <a:graphic>
                    <a:graphicData uri="http://schemas.microsoft.com/office/drawing/2017/model3d">
                      <am3d:model3d r:embed="rId2">
                        <am3d:spPr>
                          <a:xfrm>
                            <a:off x="0" y="0"/>
                            <a:ext cx="197750" cy="216585"/>
                          </a:xfrm>
                          <a:prstGeom prst="rect">
                            <a:avLst/>
                          </a:prstGeom>
                        </am3d:spPr>
                        <am3d:camera>
                          <am3d:pos x="0" y="0" z="81011029"/>
                          <am3d:up dx="0" dy="36000000" dz="0"/>
                          <am3d:lookAt x="0" y="0" z="0"/>
                          <am3d:perspective fov="2700000"/>
                        </am3d:camera>
                        <am3d:trans>
                          <am3d:meterPerModelUnit n="9928894" d="1000000"/>
                          <am3d:preTrans dx="-28331766" dy="-26207829" dz="-74057842"/>
                          <am3d:scale>
                            <am3d:sx n="1000000" d="1000000"/>
                            <am3d:sy n="1000000" d="1000000"/>
                            <am3d:sz n="1000000" d="1000000"/>
                          </am3d:scale>
                          <am3d:rot ax="3788017" ay="687228" az="-9515732"/>
                          <am3d:postTrans dx="0" dy="0" dz="0"/>
                        </am3d:trans>
                        <am3d:raster rName="Office3DRenderer" rVer="16.0.8326">
                          <am3d:blip r:embed="rId3"/>
                        </am3d:raster>
                        <am3d:objViewport viewportSz="2542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3D 模型 16">
                      <a:extLst>
                        <a:ext uri="{FF2B5EF4-FFF2-40B4-BE49-F238E27FC236}">
                          <a16:creationId xmlns:a16="http://schemas.microsoft.com/office/drawing/2014/main" id="{A33854CF-E911-4406-BD84-E3F556342D52}"/>
                        </a:ext>
                      </a:extLst>
                    </p:cNvPr>
                    <p:cNvPicPr>
                      <a:picLocks noGrp="1" noRot="1" noChangeAspect="1" noMove="1" noResize="1" noEditPoints="1" noAdjustHandles="1" noChangeArrowheads="1" noChangeShapeType="1" noCrop="1"/>
                    </p:cNvPicPr>
                    <p:nvPr/>
                  </p:nvPicPr>
                  <p:blipFill>
                    <a:blip r:embed="rId3"/>
                    <a:stretch>
                      <a:fillRect/>
                    </a:stretch>
                  </p:blipFill>
                  <p:spPr>
                    <a:xfrm>
                      <a:off x="8286268" y="3910120"/>
                      <a:ext cx="197750" cy="216585"/>
                    </a:xfrm>
                    <a:prstGeom prst="rect">
                      <a:avLst/>
                    </a:prstGeom>
                  </p:spPr>
                </p:pic>
              </mc:Fallback>
            </mc:AlternateContent>
          </p:grpSp>
        </p:grpSp>
        <p:sp>
          <p:nvSpPr>
            <p:cNvPr id="39" name="Content Placeholder 5">
              <a:extLst>
                <a:ext uri="{FF2B5EF4-FFF2-40B4-BE49-F238E27FC236}">
                  <a16:creationId xmlns:a16="http://schemas.microsoft.com/office/drawing/2014/main" id="{F387ABC5-65E8-4ECF-89C1-234D162DDF68}"/>
                </a:ext>
              </a:extLst>
            </p:cNvPr>
            <p:cNvSpPr txBox="1">
              <a:spLocks/>
            </p:cNvSpPr>
            <p:nvPr/>
          </p:nvSpPr>
          <p:spPr>
            <a:xfrm>
              <a:off x="667084" y="5790297"/>
              <a:ext cx="2483746" cy="64084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800060" indent="-342882" algn="l" defTabSz="914400" rtl="0" eaLnBrk="1" latinLnBrk="0" hangingPunct="1">
                <a:lnSpc>
                  <a:spcPct val="150000"/>
                </a:lnSpc>
                <a:spcBef>
                  <a:spcPts val="500"/>
                </a:spcBef>
                <a:buFont typeface="Wingdings" panose="05000000000000000000" pitchFamily="2" charset="2"/>
                <a:buChar char="Ø"/>
                <a:defRPr sz="2000" kern="1200">
                  <a:solidFill>
                    <a:schemeClr val="tx1"/>
                  </a:solidFill>
                  <a:latin typeface="+mn-lt"/>
                  <a:ea typeface="+mn-ea"/>
                  <a:cs typeface="+mn-cs"/>
                </a:defRPr>
              </a:lvl2pPr>
              <a:lvl3pPr marL="804632" indent="0" algn="l" defTabSz="914400" rtl="0" eaLnBrk="1" latinLnBrk="0" hangingPunct="1">
                <a:lnSpc>
                  <a:spcPct val="15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GB" dirty="0"/>
                <a:t>Cross-talk noise</a:t>
              </a:r>
            </a:p>
          </p:txBody>
        </p:sp>
      </p:grpSp>
      <p:sp>
        <p:nvSpPr>
          <p:cNvPr id="2" name="Text Placeholder 1">
            <a:extLst>
              <a:ext uri="{FF2B5EF4-FFF2-40B4-BE49-F238E27FC236}">
                <a16:creationId xmlns:a16="http://schemas.microsoft.com/office/drawing/2014/main" id="{A1E8438A-956C-4B48-A6F4-DBAC0914EC70}"/>
              </a:ext>
            </a:extLst>
          </p:cNvPr>
          <p:cNvSpPr>
            <a:spLocks noGrp="1"/>
          </p:cNvSpPr>
          <p:nvPr>
            <p:ph type="body" sz="quarter" idx="11"/>
          </p:nvPr>
        </p:nvSpPr>
        <p:spPr/>
        <p:txBody>
          <a:bodyPr/>
          <a:lstStyle/>
          <a:p>
            <a:r>
              <a:rPr lang="en-US" altLang="zh-CN" dirty="0"/>
              <a:t>Motivation: Error and noise described at the level of Hamiltonian</a:t>
            </a:r>
          </a:p>
        </p:txBody>
      </p:sp>
      <p:sp>
        <p:nvSpPr>
          <p:cNvPr id="3" name="Content Placeholder 2">
            <a:extLst>
              <a:ext uri="{FF2B5EF4-FFF2-40B4-BE49-F238E27FC236}">
                <a16:creationId xmlns:a16="http://schemas.microsoft.com/office/drawing/2014/main" id="{CFF65F27-E311-4FF6-9CC2-5B4C688934D8}"/>
              </a:ext>
            </a:extLst>
          </p:cNvPr>
          <p:cNvSpPr>
            <a:spLocks noGrp="1"/>
          </p:cNvSpPr>
          <p:nvPr>
            <p:ph sz="quarter" idx="12"/>
          </p:nvPr>
        </p:nvSpPr>
        <p:spPr>
          <a:xfrm>
            <a:off x="3715116" y="814617"/>
            <a:ext cx="3242734" cy="640847"/>
          </a:xfrm>
        </p:spPr>
        <p:txBody>
          <a:bodyPr/>
          <a:lstStyle/>
          <a:p>
            <a:r>
              <a:rPr lang="en-US" altLang="zh-CN" dirty="0"/>
              <a:t>Control Noise</a:t>
            </a:r>
            <a:endParaRPr lang="zh-CN" altLang="en-US" dirty="0"/>
          </a:p>
        </p:txBody>
      </p:sp>
      <p:pic>
        <p:nvPicPr>
          <p:cNvPr id="8" name="Picture 7">
            <a:extLst>
              <a:ext uri="{FF2B5EF4-FFF2-40B4-BE49-F238E27FC236}">
                <a16:creationId xmlns:a16="http://schemas.microsoft.com/office/drawing/2014/main" id="{0489E5F5-3B0E-4563-8E29-5D1E68743377}"/>
              </a:ext>
            </a:extLst>
          </p:cNvPr>
          <p:cNvPicPr>
            <a:picLocks noChangeAspect="1"/>
          </p:cNvPicPr>
          <p:nvPr/>
        </p:nvPicPr>
        <p:blipFill>
          <a:blip r:embed="rId7"/>
          <a:stretch>
            <a:fillRect/>
          </a:stretch>
        </p:blipFill>
        <p:spPr>
          <a:xfrm>
            <a:off x="3767275" y="2310258"/>
            <a:ext cx="2527123" cy="249636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C6C253-0DD2-4FAC-9A15-6FAC0E9E7593}"/>
                  </a:ext>
                </a:extLst>
              </p:cNvPr>
              <p:cNvSpPr txBox="1"/>
              <p:nvPr/>
            </p:nvSpPr>
            <p:spPr>
              <a:xfrm>
                <a:off x="3985583" y="4938818"/>
                <a:ext cx="3296672" cy="852606"/>
              </a:xfrm>
              <a:prstGeom prst="rect">
                <a:avLst/>
              </a:prstGeom>
              <a:noFill/>
            </p:spPr>
            <p:txBody>
              <a:bodyPr wrap="none" rtlCol="0">
                <a:spAutoFit/>
              </a:bodyPr>
              <a:lstStyle/>
              <a:p>
                <a:r>
                  <a:rPr lang="en-US" altLang="zh-CN" dirty="0">
                    <a:solidFill>
                      <a:srgbClr val="3530E4"/>
                    </a:solidFill>
                  </a:rPr>
                  <a:t>Perfect control: </a:t>
                </a:r>
                <a14:m>
                  <m:oMath xmlns:m="http://schemas.openxmlformats.org/officeDocument/2006/math">
                    <m:r>
                      <a:rPr lang="en-US" altLang="zh-CN" b="0" i="1" smtClean="0">
                        <a:solidFill>
                          <a:srgbClr val="3530E4"/>
                        </a:solidFill>
                        <a:latin typeface="Cambria Math" panose="02040503050406030204" pitchFamily="18" charset="0"/>
                      </a:rPr>
                      <m:t>𝐻</m:t>
                    </m:r>
                    <m:r>
                      <a:rPr lang="en-US" altLang="zh-CN" b="0" i="1" smtClean="0">
                        <a:solidFill>
                          <a:srgbClr val="3530E4"/>
                        </a:solidFill>
                        <a:latin typeface="Cambria Math" panose="02040503050406030204" pitchFamily="18" charset="0"/>
                      </a:rPr>
                      <m:t>=</m:t>
                    </m:r>
                    <m:f>
                      <m:fPr>
                        <m:ctrlPr>
                          <a:rPr lang="en-US" altLang="zh-CN" b="0" i="1" smtClean="0">
                            <a:solidFill>
                              <a:srgbClr val="3530E4"/>
                            </a:solidFill>
                            <a:latin typeface="Cambria Math" panose="02040503050406030204" pitchFamily="18" charset="0"/>
                          </a:rPr>
                        </m:ctrlPr>
                      </m:fPr>
                      <m:num>
                        <m:sSub>
                          <m:sSubPr>
                            <m:ctrlPr>
                              <a:rPr lang="en-US" altLang="zh-CN" b="0" i="1" smtClean="0">
                                <a:solidFill>
                                  <a:srgbClr val="3530E4"/>
                                </a:solidFill>
                                <a:latin typeface="Cambria Math" panose="02040503050406030204" pitchFamily="18" charset="0"/>
                              </a:rPr>
                            </m:ctrlPr>
                          </m:sSubPr>
                          <m:e>
                            <m:r>
                              <a:rPr lang="en-US" altLang="zh-CN" b="0" i="1" smtClean="0">
                                <a:solidFill>
                                  <a:srgbClr val="3530E4"/>
                                </a:solidFill>
                                <a:latin typeface="Cambria Math" panose="02040503050406030204" pitchFamily="18" charset="0"/>
                              </a:rPr>
                              <m:t>𝜎</m:t>
                            </m:r>
                          </m:e>
                          <m:sub>
                            <m:r>
                              <a:rPr lang="en-US" altLang="zh-CN" b="0" i="1" smtClean="0">
                                <a:solidFill>
                                  <a:srgbClr val="3530E4"/>
                                </a:solidFill>
                                <a:latin typeface="Cambria Math" panose="02040503050406030204" pitchFamily="18" charset="0"/>
                              </a:rPr>
                              <m:t>𝑥</m:t>
                            </m:r>
                          </m:sub>
                        </m:sSub>
                      </m:num>
                      <m:den>
                        <m:r>
                          <a:rPr lang="en-US" altLang="zh-CN" b="0" i="1" smtClean="0">
                            <a:solidFill>
                              <a:srgbClr val="3530E4"/>
                            </a:solidFill>
                            <a:latin typeface="Cambria Math" panose="02040503050406030204" pitchFamily="18" charset="0"/>
                          </a:rPr>
                          <m:t>2</m:t>
                        </m:r>
                      </m:den>
                    </m:f>
                  </m:oMath>
                </a14:m>
                <a:endParaRPr lang="en-US" altLang="zh-CN" b="0" dirty="0">
                  <a:solidFill>
                    <a:srgbClr val="3530E4"/>
                  </a:solidFill>
                </a:endParaRPr>
              </a:p>
              <a:p>
                <a:r>
                  <a:rPr lang="en-US" altLang="zh-CN" b="0" dirty="0">
                    <a:solidFill>
                      <a:srgbClr val="FA2828"/>
                    </a:solidFill>
                  </a:rPr>
                  <a:t>Imperfect control: </a:t>
                </a:r>
                <a14:m>
                  <m:oMath xmlns:m="http://schemas.openxmlformats.org/officeDocument/2006/math">
                    <m:r>
                      <a:rPr lang="en-US" altLang="zh-CN" b="0" i="1" smtClean="0">
                        <a:solidFill>
                          <a:srgbClr val="FA2828"/>
                        </a:solidFill>
                        <a:latin typeface="Cambria Math" panose="02040503050406030204" pitchFamily="18" charset="0"/>
                      </a:rPr>
                      <m:t>𝐻</m:t>
                    </m:r>
                    <m:r>
                      <a:rPr lang="en-US" altLang="zh-CN" b="0" i="1" smtClean="0">
                        <a:solidFill>
                          <a:srgbClr val="FA2828"/>
                        </a:solidFill>
                        <a:latin typeface="Cambria Math" panose="02040503050406030204" pitchFamily="18" charset="0"/>
                      </a:rPr>
                      <m:t>=</m:t>
                    </m:r>
                    <m:f>
                      <m:fPr>
                        <m:ctrlPr>
                          <a:rPr lang="en-US" altLang="zh-CN" b="0" i="1" smtClean="0">
                            <a:solidFill>
                              <a:srgbClr val="FA2828"/>
                            </a:solidFill>
                            <a:latin typeface="Cambria Math" panose="02040503050406030204" pitchFamily="18" charset="0"/>
                          </a:rPr>
                        </m:ctrlPr>
                      </m:fPr>
                      <m:num>
                        <m:sSub>
                          <m:sSubPr>
                            <m:ctrlPr>
                              <a:rPr lang="en-US" altLang="zh-CN" b="0" i="1" smtClean="0">
                                <a:solidFill>
                                  <a:srgbClr val="FA2828"/>
                                </a:solidFill>
                                <a:latin typeface="Cambria Math" panose="02040503050406030204" pitchFamily="18" charset="0"/>
                              </a:rPr>
                            </m:ctrlPr>
                          </m:sSubPr>
                          <m:e>
                            <m:r>
                              <a:rPr lang="en-US" altLang="zh-CN" b="0" i="1" smtClean="0">
                                <a:solidFill>
                                  <a:srgbClr val="FA2828"/>
                                </a:solidFill>
                                <a:latin typeface="Cambria Math" panose="02040503050406030204" pitchFamily="18" charset="0"/>
                              </a:rPr>
                              <m:t>𝜎</m:t>
                            </m:r>
                          </m:e>
                          <m:sub>
                            <m:r>
                              <a:rPr lang="en-US" altLang="zh-CN" b="0" i="1" smtClean="0">
                                <a:solidFill>
                                  <a:srgbClr val="FA2828"/>
                                </a:solidFill>
                                <a:latin typeface="Cambria Math" panose="02040503050406030204" pitchFamily="18" charset="0"/>
                              </a:rPr>
                              <m:t>𝑥</m:t>
                            </m:r>
                          </m:sub>
                        </m:sSub>
                      </m:num>
                      <m:den>
                        <m:r>
                          <a:rPr lang="en-US" altLang="zh-CN" b="0" i="1" smtClean="0">
                            <a:solidFill>
                              <a:srgbClr val="FA2828"/>
                            </a:solidFill>
                            <a:latin typeface="Cambria Math" panose="02040503050406030204" pitchFamily="18" charset="0"/>
                          </a:rPr>
                          <m:t>2</m:t>
                        </m:r>
                      </m:den>
                    </m:f>
                    <m:r>
                      <a:rPr lang="en-US" altLang="zh-CN" b="0" i="1" smtClean="0">
                        <a:solidFill>
                          <a:srgbClr val="FA2828"/>
                        </a:solidFill>
                        <a:latin typeface="Cambria Math" panose="02040503050406030204" pitchFamily="18" charset="0"/>
                      </a:rPr>
                      <m:t>+</m:t>
                    </m:r>
                    <m:f>
                      <m:fPr>
                        <m:ctrlPr>
                          <a:rPr lang="en-US" altLang="zh-CN" b="0" i="1" smtClean="0">
                            <a:solidFill>
                              <a:srgbClr val="FA2828"/>
                            </a:solidFill>
                            <a:latin typeface="Cambria Math" panose="02040503050406030204" pitchFamily="18" charset="0"/>
                          </a:rPr>
                        </m:ctrlPr>
                      </m:fPr>
                      <m:num>
                        <m:r>
                          <a:rPr lang="en-US" altLang="zh-CN" b="0" i="1" smtClean="0">
                            <a:solidFill>
                              <a:srgbClr val="FA2828"/>
                            </a:solidFill>
                            <a:latin typeface="Cambria Math" panose="02040503050406030204" pitchFamily="18" charset="0"/>
                          </a:rPr>
                          <m:t>1</m:t>
                        </m:r>
                      </m:num>
                      <m:den>
                        <m:r>
                          <a:rPr lang="en-US" altLang="zh-CN" b="0" i="1" smtClean="0">
                            <a:solidFill>
                              <a:srgbClr val="FA2828"/>
                            </a:solidFill>
                            <a:latin typeface="Cambria Math" panose="02040503050406030204" pitchFamily="18" charset="0"/>
                          </a:rPr>
                          <m:t>10</m:t>
                        </m:r>
                      </m:den>
                    </m:f>
                    <m:f>
                      <m:fPr>
                        <m:ctrlPr>
                          <a:rPr lang="en-US" altLang="zh-CN" b="0" i="1" smtClean="0">
                            <a:solidFill>
                              <a:srgbClr val="FA2828"/>
                            </a:solidFill>
                            <a:latin typeface="Cambria Math" panose="02040503050406030204" pitchFamily="18" charset="0"/>
                          </a:rPr>
                        </m:ctrlPr>
                      </m:fPr>
                      <m:num>
                        <m:sSub>
                          <m:sSubPr>
                            <m:ctrlPr>
                              <a:rPr lang="en-US" altLang="zh-CN" b="0" i="1" smtClean="0">
                                <a:solidFill>
                                  <a:srgbClr val="FA2828"/>
                                </a:solidFill>
                                <a:latin typeface="Cambria Math" panose="02040503050406030204" pitchFamily="18" charset="0"/>
                              </a:rPr>
                            </m:ctrlPr>
                          </m:sSubPr>
                          <m:e>
                            <m:r>
                              <a:rPr lang="en-US" altLang="zh-CN" b="0" i="1" smtClean="0">
                                <a:solidFill>
                                  <a:srgbClr val="FA2828"/>
                                </a:solidFill>
                                <a:latin typeface="Cambria Math" panose="02040503050406030204" pitchFamily="18" charset="0"/>
                              </a:rPr>
                              <m:t>𝜎</m:t>
                            </m:r>
                          </m:e>
                          <m:sub>
                            <m:r>
                              <a:rPr lang="en-US" altLang="zh-CN" b="0" i="1" smtClean="0">
                                <a:solidFill>
                                  <a:srgbClr val="FA2828"/>
                                </a:solidFill>
                                <a:latin typeface="Cambria Math" panose="02040503050406030204" pitchFamily="18" charset="0"/>
                              </a:rPr>
                              <m:t>𝑧</m:t>
                            </m:r>
                          </m:sub>
                        </m:sSub>
                      </m:num>
                      <m:den>
                        <m:r>
                          <a:rPr lang="en-US" altLang="zh-CN" b="0" i="1" smtClean="0">
                            <a:solidFill>
                              <a:srgbClr val="FA2828"/>
                            </a:solidFill>
                            <a:latin typeface="Cambria Math" panose="02040503050406030204" pitchFamily="18" charset="0"/>
                          </a:rPr>
                          <m:t>2</m:t>
                        </m:r>
                      </m:den>
                    </m:f>
                  </m:oMath>
                </a14:m>
                <a:endParaRPr lang="zh-CN" altLang="en-US" dirty="0"/>
              </a:p>
            </p:txBody>
          </p:sp>
        </mc:Choice>
        <mc:Fallback xmlns="">
          <p:sp>
            <p:nvSpPr>
              <p:cNvPr id="9" name="TextBox 8">
                <a:extLst>
                  <a:ext uri="{FF2B5EF4-FFF2-40B4-BE49-F238E27FC236}">
                    <a16:creationId xmlns:a16="http://schemas.microsoft.com/office/drawing/2014/main" id="{76C6C253-0DD2-4FAC-9A15-6FAC0E9E7593}"/>
                  </a:ext>
                </a:extLst>
              </p:cNvPr>
              <p:cNvSpPr txBox="1">
                <a:spLocks noRot="1" noChangeAspect="1" noMove="1" noResize="1" noEditPoints="1" noAdjustHandles="1" noChangeArrowheads="1" noChangeShapeType="1" noTextEdit="1"/>
              </p:cNvSpPr>
              <p:nvPr/>
            </p:nvSpPr>
            <p:spPr>
              <a:xfrm>
                <a:off x="3985583" y="4938818"/>
                <a:ext cx="3296672" cy="852606"/>
              </a:xfrm>
              <a:prstGeom prst="rect">
                <a:avLst/>
              </a:prstGeom>
              <a:blipFill>
                <a:blip r:embed="rId9"/>
                <a:stretch>
                  <a:fillRect l="-1664" b="-3571"/>
                </a:stretch>
              </a:blipFill>
            </p:spPr>
            <p:txBody>
              <a:bodyPr/>
              <a:lstStyle/>
              <a:p>
                <a:r>
                  <a:rPr lang="zh-CN" altLang="en-US">
                    <a:noFill/>
                  </a:rPr>
                  <a:t> </a:t>
                </a:r>
              </a:p>
            </p:txBody>
          </p:sp>
        </mc:Fallback>
      </mc:AlternateContent>
      <p:sp>
        <p:nvSpPr>
          <p:cNvPr id="12" name="Content Placeholder 5">
            <a:extLst>
              <a:ext uri="{FF2B5EF4-FFF2-40B4-BE49-F238E27FC236}">
                <a16:creationId xmlns:a16="http://schemas.microsoft.com/office/drawing/2014/main" id="{2EEF4B7A-5C0B-4DBA-B0EA-0D46C8DC4500}"/>
              </a:ext>
            </a:extLst>
          </p:cNvPr>
          <p:cNvSpPr txBox="1">
            <a:spLocks/>
          </p:cNvSpPr>
          <p:nvPr/>
        </p:nvSpPr>
        <p:spPr>
          <a:xfrm>
            <a:off x="735311" y="815701"/>
            <a:ext cx="4436764" cy="64084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800060" indent="-342882" algn="l" defTabSz="914400" rtl="0" eaLnBrk="1" latinLnBrk="0" hangingPunct="1">
              <a:lnSpc>
                <a:spcPct val="150000"/>
              </a:lnSpc>
              <a:spcBef>
                <a:spcPts val="500"/>
              </a:spcBef>
              <a:buFont typeface="Wingdings" panose="05000000000000000000" pitchFamily="2" charset="2"/>
              <a:buChar char="Ø"/>
              <a:defRPr sz="2000" kern="1200">
                <a:solidFill>
                  <a:schemeClr val="tx1"/>
                </a:solidFill>
                <a:latin typeface="+mn-lt"/>
                <a:ea typeface="+mn-ea"/>
                <a:cs typeface="+mn-cs"/>
              </a:defRPr>
            </a:lvl2pPr>
            <a:lvl3pPr marL="804632" indent="0" algn="l" defTabSz="914400" rtl="0" eaLnBrk="1" latinLnBrk="0" hangingPunct="1">
              <a:lnSpc>
                <a:spcPct val="15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Decoherence noise</a:t>
            </a:r>
          </a:p>
        </p:txBody>
      </p:sp>
      <p:grpSp>
        <p:nvGrpSpPr>
          <p:cNvPr id="18" name="Group 17">
            <a:extLst>
              <a:ext uri="{FF2B5EF4-FFF2-40B4-BE49-F238E27FC236}">
                <a16:creationId xmlns:a16="http://schemas.microsoft.com/office/drawing/2014/main" id="{7278A32E-D7A3-42A5-91AA-F3F1C8EA4635}"/>
              </a:ext>
            </a:extLst>
          </p:cNvPr>
          <p:cNvGrpSpPr/>
          <p:nvPr/>
        </p:nvGrpSpPr>
        <p:grpSpPr>
          <a:xfrm>
            <a:off x="678162" y="1883454"/>
            <a:ext cx="2531763" cy="3812496"/>
            <a:chOff x="323750" y="1063442"/>
            <a:chExt cx="3229075" cy="4634828"/>
          </a:xfrm>
        </p:grpSpPr>
        <p:pic>
          <p:nvPicPr>
            <p:cNvPr id="10" name="图片 4" descr="图片包含 游戏机, 风筝&#10;&#10;描述已自动生成">
              <a:extLst>
                <a:ext uri="{FF2B5EF4-FFF2-40B4-BE49-F238E27FC236}">
                  <a16:creationId xmlns:a16="http://schemas.microsoft.com/office/drawing/2014/main" id="{CFF8F701-16A9-4C0A-BECC-5286E0C906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5415" y="1063442"/>
              <a:ext cx="2767410" cy="1866218"/>
            </a:xfrm>
            <a:prstGeom prst="rect">
              <a:avLst/>
            </a:prstGeom>
          </p:spPr>
        </p:pic>
        <p:pic>
          <p:nvPicPr>
            <p:cNvPr id="11" name="图片 7" descr="图片包含 游戏机&#10;&#10;描述已自动生成">
              <a:extLst>
                <a:ext uri="{FF2B5EF4-FFF2-40B4-BE49-F238E27FC236}">
                  <a16:creationId xmlns:a16="http://schemas.microsoft.com/office/drawing/2014/main" id="{4D9C6F54-5AAE-4797-9E31-0BAC4E604F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9736" y="3488309"/>
              <a:ext cx="2723089" cy="181290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91C42F-885D-41EC-8203-FDB94C837844}"/>
                    </a:ext>
                  </a:extLst>
                </p:cNvPr>
                <p:cNvSpPr txBox="1"/>
                <p:nvPr/>
              </p:nvSpPr>
              <p:spPr>
                <a:xfrm>
                  <a:off x="1711920" y="2872935"/>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13" name="TextBox 12">
                  <a:extLst>
                    <a:ext uri="{FF2B5EF4-FFF2-40B4-BE49-F238E27FC236}">
                      <a16:creationId xmlns:a16="http://schemas.microsoft.com/office/drawing/2014/main" id="{D191C42F-885D-41EC-8203-FDB94C837844}"/>
                    </a:ext>
                  </a:extLst>
                </p:cNvPr>
                <p:cNvSpPr txBox="1">
                  <a:spLocks noRot="1" noChangeAspect="1" noMove="1" noResize="1" noEditPoints="1" noAdjustHandles="1" noChangeArrowheads="1" noChangeShapeType="1" noTextEdit="1"/>
                </p:cNvSpPr>
                <p:nvPr/>
              </p:nvSpPr>
              <p:spPr>
                <a:xfrm>
                  <a:off x="1711920" y="2872935"/>
                  <a:ext cx="914400" cy="369332"/>
                </a:xfrm>
                <a:prstGeom prst="rect">
                  <a:avLst/>
                </a:prstGeom>
                <a:blipFill>
                  <a:blip r:embed="rId12"/>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779534C-01AA-4459-87F0-AD0D76B18517}"/>
                    </a:ext>
                  </a:extLst>
                </p:cNvPr>
                <p:cNvSpPr txBox="1"/>
                <p:nvPr/>
              </p:nvSpPr>
              <p:spPr>
                <a:xfrm>
                  <a:off x="1734080" y="5328938"/>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14" name="TextBox 13">
                  <a:extLst>
                    <a:ext uri="{FF2B5EF4-FFF2-40B4-BE49-F238E27FC236}">
                      <a16:creationId xmlns:a16="http://schemas.microsoft.com/office/drawing/2014/main" id="{A779534C-01AA-4459-87F0-AD0D76B18517}"/>
                    </a:ext>
                  </a:extLst>
                </p:cNvPr>
                <p:cNvSpPr txBox="1">
                  <a:spLocks noRot="1" noChangeAspect="1" noMove="1" noResize="1" noEditPoints="1" noAdjustHandles="1" noChangeArrowheads="1" noChangeShapeType="1" noTextEdit="1"/>
                </p:cNvSpPr>
                <p:nvPr/>
              </p:nvSpPr>
              <p:spPr>
                <a:xfrm>
                  <a:off x="1734080" y="5328938"/>
                  <a:ext cx="914400" cy="369332"/>
                </a:xfrm>
                <a:prstGeom prst="rect">
                  <a:avLst/>
                </a:prstGeom>
                <a:blipFill>
                  <a:blip r:embed="rId13"/>
                  <a:stretch>
                    <a:fillRect b="-12245"/>
                  </a:stretch>
                </a:blipFill>
              </p:spPr>
              <p:txBody>
                <a:bodyPr/>
                <a:lstStyle/>
                <a:p>
                  <a:r>
                    <a:rPr lang="zh-CN" altLang="en-US">
                      <a:noFill/>
                    </a:rPr>
                    <a:t> </a:t>
                  </a:r>
                </a:p>
              </p:txBody>
            </p:sp>
          </mc:Fallback>
        </mc:AlternateContent>
        <p:sp>
          <p:nvSpPr>
            <p:cNvPr id="15" name="TextBox 14">
              <a:extLst>
                <a:ext uri="{FF2B5EF4-FFF2-40B4-BE49-F238E27FC236}">
                  <a16:creationId xmlns:a16="http://schemas.microsoft.com/office/drawing/2014/main" id="{1B246698-D196-4DFC-A26C-54905C80D401}"/>
                </a:ext>
              </a:extLst>
            </p:cNvPr>
            <p:cNvSpPr txBox="1"/>
            <p:nvPr/>
          </p:nvSpPr>
          <p:spPr>
            <a:xfrm rot="10800000">
              <a:off x="323750" y="1688681"/>
              <a:ext cx="461665" cy="629339"/>
            </a:xfrm>
            <a:prstGeom prst="rect">
              <a:avLst/>
            </a:prstGeom>
            <a:noFill/>
          </p:spPr>
          <p:txBody>
            <a:bodyPr vert="eaVert" wrap="none" rtlCol="0">
              <a:spAutoFit/>
            </a:bodyPr>
            <a:lstStyle/>
            <a:p>
              <a:r>
                <a:rPr lang="en-US" altLang="zh-CN" dirty="0"/>
                <a:t>signal</a:t>
              </a:r>
              <a:endParaRPr lang="zh-CN" altLang="en-US" dirty="0"/>
            </a:p>
          </p:txBody>
        </p:sp>
        <p:sp>
          <p:nvSpPr>
            <p:cNvPr id="17" name="TextBox 16">
              <a:extLst>
                <a:ext uri="{FF2B5EF4-FFF2-40B4-BE49-F238E27FC236}">
                  <a16:creationId xmlns:a16="http://schemas.microsoft.com/office/drawing/2014/main" id="{DE1A4296-F5AD-42A5-BF5F-6A454514897A}"/>
                </a:ext>
              </a:extLst>
            </p:cNvPr>
            <p:cNvSpPr txBox="1"/>
            <p:nvPr/>
          </p:nvSpPr>
          <p:spPr>
            <a:xfrm rot="10800000">
              <a:off x="354312" y="3942934"/>
              <a:ext cx="461665" cy="629339"/>
            </a:xfrm>
            <a:prstGeom prst="rect">
              <a:avLst/>
            </a:prstGeom>
            <a:noFill/>
          </p:spPr>
          <p:txBody>
            <a:bodyPr vert="eaVert" wrap="none" rtlCol="0">
              <a:spAutoFit/>
            </a:bodyPr>
            <a:lstStyle/>
            <a:p>
              <a:r>
                <a:rPr lang="en-US" altLang="zh-CN" dirty="0"/>
                <a:t>signal</a:t>
              </a:r>
              <a:endParaRPr lang="zh-CN" altLang="en-US" dirty="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FEB994-9E23-469C-9891-B98D51020A70}"/>
                  </a:ext>
                </a:extLst>
              </p:cNvPr>
              <p:cNvSpPr txBox="1"/>
              <p:nvPr/>
            </p:nvSpPr>
            <p:spPr>
              <a:xfrm>
                <a:off x="7100104" y="968758"/>
                <a:ext cx="3412213" cy="400110"/>
              </a:xfrm>
              <a:prstGeom prst="rect">
                <a:avLst/>
              </a:prstGeom>
              <a:noFill/>
            </p:spPr>
            <p:txBody>
              <a:bodyPr wrap="square">
                <a:spAutoFit/>
              </a:bodyPr>
              <a:lstStyle/>
              <a:p>
                <a14:m>
                  <m:oMath xmlns:m="http://schemas.openxmlformats.org/officeDocument/2006/math">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m:rPr>
                            <m:sty m:val="p"/>
                          </m:rPr>
                          <a:rPr lang="en-US" altLang="zh-CN" sz="2000" b="0" i="0" smtClean="0">
                            <a:latin typeface="Cambria Math" panose="02040503050406030204" pitchFamily="18" charset="0"/>
                          </a:rPr>
                          <m:t>idea</m:t>
                        </m:r>
                      </m:sub>
                    </m:sSub>
                    <m:r>
                      <a:rPr lang="en-US" altLang="zh-CN" sz="2000" b="0" i="1" smtClean="0">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𝐻</m:t>
                        </m:r>
                      </m:e>
                      <m:sub>
                        <m:r>
                          <m:rPr>
                            <m:sty m:val="p"/>
                          </m:rPr>
                          <a:rPr lang="en-US" altLang="zh-CN" sz="2000" b="0" i="1" smtClean="0">
                            <a:solidFill>
                              <a:schemeClr val="tx1"/>
                            </a:solidFill>
                            <a:latin typeface="Cambria Math" panose="02040503050406030204" pitchFamily="18" charset="0"/>
                          </a:rPr>
                          <m:t>noise</m:t>
                        </m:r>
                      </m:sub>
                    </m:sSub>
                  </m:oMath>
                </a14:m>
                <a:r>
                  <a:rPr lang="zh-CN" altLang="en-US" sz="2000" dirty="0">
                    <a:solidFill>
                      <a:schemeClr val="tx1"/>
                    </a:solidFill>
                  </a:rPr>
                  <a:t> </a:t>
                </a:r>
                <a:endParaRPr lang="zh-CN" altLang="en-US" sz="2000" dirty="0"/>
              </a:p>
            </p:txBody>
          </p:sp>
        </mc:Choice>
        <mc:Fallback xmlns="">
          <p:sp>
            <p:nvSpPr>
              <p:cNvPr id="20" name="TextBox 19">
                <a:extLst>
                  <a:ext uri="{FF2B5EF4-FFF2-40B4-BE49-F238E27FC236}">
                    <a16:creationId xmlns:a16="http://schemas.microsoft.com/office/drawing/2014/main" id="{9FFEB994-9E23-469C-9891-B98D51020A70}"/>
                  </a:ext>
                </a:extLst>
              </p:cNvPr>
              <p:cNvSpPr txBox="1">
                <a:spLocks noRot="1" noChangeAspect="1" noMove="1" noResize="1" noEditPoints="1" noAdjustHandles="1" noChangeArrowheads="1" noChangeShapeType="1" noTextEdit="1"/>
              </p:cNvSpPr>
              <p:nvPr/>
            </p:nvSpPr>
            <p:spPr>
              <a:xfrm>
                <a:off x="7100104" y="968758"/>
                <a:ext cx="3412213" cy="400110"/>
              </a:xfrm>
              <a:prstGeom prst="rect">
                <a:avLst/>
              </a:prstGeom>
              <a:blipFill>
                <a:blip r:embed="rId14"/>
                <a:stretch>
                  <a:fillRect b="-1515"/>
                </a:stretch>
              </a:blipFill>
            </p:spPr>
            <p:txBody>
              <a:bodyPr/>
              <a:lstStyle/>
              <a:p>
                <a:r>
                  <a:rPr lang="zh-CN" altLang="en-US">
                    <a:noFill/>
                  </a:rPr>
                  <a:t> </a:t>
                </a:r>
              </a:p>
            </p:txBody>
          </p:sp>
        </mc:Fallback>
      </mc:AlternateContent>
      <p:grpSp>
        <p:nvGrpSpPr>
          <p:cNvPr id="21" name="组合 17">
            <a:extLst>
              <a:ext uri="{FF2B5EF4-FFF2-40B4-BE49-F238E27FC236}">
                <a16:creationId xmlns:a16="http://schemas.microsoft.com/office/drawing/2014/main" id="{6EB09947-3BBA-4FA3-AD01-91FAC38EB01A}"/>
              </a:ext>
            </a:extLst>
          </p:cNvPr>
          <p:cNvGrpSpPr/>
          <p:nvPr/>
        </p:nvGrpSpPr>
        <p:grpSpPr>
          <a:xfrm>
            <a:off x="7307339" y="1825773"/>
            <a:ext cx="2483746" cy="1102829"/>
            <a:chOff x="633527" y="3380810"/>
            <a:chExt cx="2483746" cy="1102829"/>
          </a:xfrm>
        </p:grpSpPr>
        <p:sp>
          <p:nvSpPr>
            <p:cNvPr id="22" name="Content Placeholder 5">
              <a:extLst>
                <a:ext uri="{FF2B5EF4-FFF2-40B4-BE49-F238E27FC236}">
                  <a16:creationId xmlns:a16="http://schemas.microsoft.com/office/drawing/2014/main" id="{36B2E075-5E2D-4226-869F-7DDCF0EE12A7}"/>
                </a:ext>
              </a:extLst>
            </p:cNvPr>
            <p:cNvSpPr txBox="1">
              <a:spLocks/>
            </p:cNvSpPr>
            <p:nvPr/>
          </p:nvSpPr>
          <p:spPr>
            <a:xfrm>
              <a:off x="633527" y="3842792"/>
              <a:ext cx="2483746" cy="64084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800060" indent="-342882" algn="l" defTabSz="914400" rtl="0" eaLnBrk="1" latinLnBrk="0" hangingPunct="1">
                <a:lnSpc>
                  <a:spcPct val="150000"/>
                </a:lnSpc>
                <a:spcBef>
                  <a:spcPts val="500"/>
                </a:spcBef>
                <a:buFont typeface="Wingdings" panose="05000000000000000000" pitchFamily="2" charset="2"/>
                <a:buChar char="Ø"/>
                <a:defRPr sz="2000" kern="1200">
                  <a:solidFill>
                    <a:schemeClr val="tx1"/>
                  </a:solidFill>
                  <a:latin typeface="+mn-lt"/>
                  <a:ea typeface="+mn-ea"/>
                  <a:cs typeface="+mn-cs"/>
                </a:defRPr>
              </a:lvl2pPr>
              <a:lvl3pPr marL="804632" indent="0" algn="l" defTabSz="914400" rtl="0" eaLnBrk="1" latinLnBrk="0" hangingPunct="1">
                <a:lnSpc>
                  <a:spcPct val="15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Pulse shape noise</a:t>
              </a:r>
            </a:p>
          </p:txBody>
        </p:sp>
        <p:pic>
          <p:nvPicPr>
            <p:cNvPr id="23" name="图片 45" descr="卡通人物&#10;&#10;描述已自动生成">
              <a:extLst>
                <a:ext uri="{FF2B5EF4-FFF2-40B4-BE49-F238E27FC236}">
                  <a16:creationId xmlns:a16="http://schemas.microsoft.com/office/drawing/2014/main" id="{5260CAFA-DFC7-4CE1-9B4F-F14B4434A09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2215" y="3380810"/>
              <a:ext cx="1306577" cy="640846"/>
            </a:xfrm>
            <a:prstGeom prst="rect">
              <a:avLst/>
            </a:prstGeom>
          </p:spPr>
        </p:pic>
      </p:grpSp>
      <p:grpSp>
        <p:nvGrpSpPr>
          <p:cNvPr id="24" name="组合 16">
            <a:extLst>
              <a:ext uri="{FF2B5EF4-FFF2-40B4-BE49-F238E27FC236}">
                <a16:creationId xmlns:a16="http://schemas.microsoft.com/office/drawing/2014/main" id="{4F6D5F5C-1C83-41AC-959E-587B1B25C219}"/>
              </a:ext>
            </a:extLst>
          </p:cNvPr>
          <p:cNvGrpSpPr/>
          <p:nvPr/>
        </p:nvGrpSpPr>
        <p:grpSpPr>
          <a:xfrm>
            <a:off x="9475100" y="2928602"/>
            <a:ext cx="2483746" cy="2704639"/>
            <a:chOff x="3895331" y="3305154"/>
            <a:chExt cx="2483746" cy="2704639"/>
          </a:xfrm>
        </p:grpSpPr>
        <p:grpSp>
          <p:nvGrpSpPr>
            <p:cNvPr id="25" name="组合 60">
              <a:extLst>
                <a:ext uri="{FF2B5EF4-FFF2-40B4-BE49-F238E27FC236}">
                  <a16:creationId xmlns:a16="http://schemas.microsoft.com/office/drawing/2014/main" id="{ABAEB9DD-B910-4F8A-BC56-432DE120EEF7}"/>
                </a:ext>
              </a:extLst>
            </p:cNvPr>
            <p:cNvGrpSpPr/>
            <p:nvPr/>
          </p:nvGrpSpPr>
          <p:grpSpPr>
            <a:xfrm>
              <a:off x="3968631" y="3305154"/>
              <a:ext cx="1841673" cy="2079015"/>
              <a:chOff x="7480412" y="2146388"/>
              <a:chExt cx="1841673" cy="2079015"/>
            </a:xfrm>
          </p:grpSpPr>
          <p:cxnSp>
            <p:nvCxnSpPr>
              <p:cNvPr id="28" name="直接连接符 25">
                <a:extLst>
                  <a:ext uri="{FF2B5EF4-FFF2-40B4-BE49-F238E27FC236}">
                    <a16:creationId xmlns:a16="http://schemas.microsoft.com/office/drawing/2014/main" id="{9C820662-7629-4B6A-81E1-7F303A7E8E87}"/>
                  </a:ext>
                </a:extLst>
              </p:cNvPr>
              <p:cNvCxnSpPr/>
              <p:nvPr/>
            </p:nvCxnSpPr>
            <p:spPr>
              <a:xfrm>
                <a:off x="7975885" y="2582792"/>
                <a:ext cx="673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6">
                <a:extLst>
                  <a:ext uri="{FF2B5EF4-FFF2-40B4-BE49-F238E27FC236}">
                    <a16:creationId xmlns:a16="http://schemas.microsoft.com/office/drawing/2014/main" id="{0C9D910B-088D-4B1D-9C54-5B1EB6EA9EA5}"/>
                  </a:ext>
                </a:extLst>
              </p:cNvPr>
              <p:cNvCxnSpPr/>
              <p:nvPr/>
            </p:nvCxnSpPr>
            <p:spPr>
              <a:xfrm>
                <a:off x="8648985" y="3596178"/>
                <a:ext cx="673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7">
                <a:extLst>
                  <a:ext uri="{FF2B5EF4-FFF2-40B4-BE49-F238E27FC236}">
                    <a16:creationId xmlns:a16="http://schemas.microsoft.com/office/drawing/2014/main" id="{919A7198-59B4-41C3-B957-E6696D34B7C3}"/>
                  </a:ext>
                </a:extLst>
              </p:cNvPr>
              <p:cNvCxnSpPr/>
              <p:nvPr/>
            </p:nvCxnSpPr>
            <p:spPr>
              <a:xfrm>
                <a:off x="7480412" y="3835433"/>
                <a:ext cx="673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28">
                    <a:extLst>
                      <a:ext uri="{FF2B5EF4-FFF2-40B4-BE49-F238E27FC236}">
                        <a16:creationId xmlns:a16="http://schemas.microsoft.com/office/drawing/2014/main" id="{F9220BE8-C6BC-4710-A2BE-B852A0A0315C}"/>
                      </a:ext>
                    </a:extLst>
                  </p:cNvPr>
                  <p:cNvSpPr txBox="1"/>
                  <p:nvPr/>
                </p:nvSpPr>
                <p:spPr>
                  <a:xfrm>
                    <a:off x="7556785" y="3856071"/>
                    <a:ext cx="522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1" name="文本框 28">
                    <a:extLst>
                      <a:ext uri="{FF2B5EF4-FFF2-40B4-BE49-F238E27FC236}">
                        <a16:creationId xmlns:a16="http://schemas.microsoft.com/office/drawing/2014/main" id="{F9220BE8-C6BC-4710-A2BE-B852A0A0315C}"/>
                      </a:ext>
                    </a:extLst>
                  </p:cNvPr>
                  <p:cNvSpPr txBox="1">
                    <a:spLocks noRot="1" noChangeAspect="1" noMove="1" noResize="1" noEditPoints="1" noAdjustHandles="1" noChangeArrowheads="1" noChangeShapeType="1" noTextEdit="1"/>
                  </p:cNvSpPr>
                  <p:nvPr/>
                </p:nvSpPr>
                <p:spPr>
                  <a:xfrm>
                    <a:off x="7556785" y="3856071"/>
                    <a:ext cx="522900" cy="369332"/>
                  </a:xfrm>
                  <a:prstGeom prst="rect">
                    <a:avLst/>
                  </a:prstGeom>
                  <a:blipFill>
                    <a:blip r:embed="rId1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29">
                    <a:extLst>
                      <a:ext uri="{FF2B5EF4-FFF2-40B4-BE49-F238E27FC236}">
                        <a16:creationId xmlns:a16="http://schemas.microsoft.com/office/drawing/2014/main" id="{A65CECBF-4219-4B20-B6C9-D9B007D6B58B}"/>
                      </a:ext>
                    </a:extLst>
                  </p:cNvPr>
                  <p:cNvSpPr txBox="1"/>
                  <p:nvPr/>
                </p:nvSpPr>
                <p:spPr>
                  <a:xfrm>
                    <a:off x="8724085" y="3648670"/>
                    <a:ext cx="522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GB" dirty="0"/>
                  </a:p>
                </p:txBody>
              </p:sp>
            </mc:Choice>
            <mc:Fallback xmlns="">
              <p:sp>
                <p:nvSpPr>
                  <p:cNvPr id="32" name="文本框 29">
                    <a:extLst>
                      <a:ext uri="{FF2B5EF4-FFF2-40B4-BE49-F238E27FC236}">
                        <a16:creationId xmlns:a16="http://schemas.microsoft.com/office/drawing/2014/main" id="{A65CECBF-4219-4B20-B6C9-D9B007D6B58B}"/>
                      </a:ext>
                    </a:extLst>
                  </p:cNvPr>
                  <p:cNvSpPr txBox="1">
                    <a:spLocks noRot="1" noChangeAspect="1" noMove="1" noResize="1" noEditPoints="1" noAdjustHandles="1" noChangeArrowheads="1" noChangeShapeType="1" noTextEdit="1"/>
                  </p:cNvSpPr>
                  <p:nvPr/>
                </p:nvSpPr>
                <p:spPr>
                  <a:xfrm>
                    <a:off x="8724085" y="3648670"/>
                    <a:ext cx="522900" cy="369332"/>
                  </a:xfrm>
                  <a:prstGeom prst="rect">
                    <a:avLst/>
                  </a:prstGeom>
                  <a:blipFill>
                    <a:blip r:embed="rId1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0">
                    <a:extLst>
                      <a:ext uri="{FF2B5EF4-FFF2-40B4-BE49-F238E27FC236}">
                        <a16:creationId xmlns:a16="http://schemas.microsoft.com/office/drawing/2014/main" id="{CA0EDB66-A41E-4CB7-B09C-6CE66DAB0124}"/>
                      </a:ext>
                    </a:extLst>
                  </p:cNvPr>
                  <p:cNvSpPr txBox="1"/>
                  <p:nvPr/>
                </p:nvSpPr>
                <p:spPr>
                  <a:xfrm>
                    <a:off x="8079933" y="2146388"/>
                    <a:ext cx="5309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33" name="文本框 30">
                    <a:extLst>
                      <a:ext uri="{FF2B5EF4-FFF2-40B4-BE49-F238E27FC236}">
                        <a16:creationId xmlns:a16="http://schemas.microsoft.com/office/drawing/2014/main" id="{CA0EDB66-A41E-4CB7-B09C-6CE66DAB0124}"/>
                      </a:ext>
                    </a:extLst>
                  </p:cNvPr>
                  <p:cNvSpPr txBox="1">
                    <a:spLocks noRot="1" noChangeAspect="1" noMove="1" noResize="1" noEditPoints="1" noAdjustHandles="1" noChangeArrowheads="1" noChangeShapeType="1" noTextEdit="1"/>
                  </p:cNvSpPr>
                  <p:nvPr/>
                </p:nvSpPr>
                <p:spPr>
                  <a:xfrm>
                    <a:off x="8079933" y="2146388"/>
                    <a:ext cx="530915" cy="369332"/>
                  </a:xfrm>
                  <a:prstGeom prst="rect">
                    <a:avLst/>
                  </a:prstGeom>
                  <a:blipFill>
                    <a:blip r:embed="rId18"/>
                    <a:stretch>
                      <a:fillRect b="-13115"/>
                    </a:stretch>
                  </a:blipFill>
                </p:spPr>
                <p:txBody>
                  <a:bodyPr/>
                  <a:lstStyle/>
                  <a:p>
                    <a:r>
                      <a:rPr lang="zh-CN" altLang="en-US">
                        <a:noFill/>
                      </a:rPr>
                      <a:t> </a:t>
                    </a:r>
                  </a:p>
                </p:txBody>
              </p:sp>
            </mc:Fallback>
          </mc:AlternateContent>
          <p:cxnSp>
            <p:nvCxnSpPr>
              <p:cNvPr id="34" name="直接连接符 32">
                <a:extLst>
                  <a:ext uri="{FF2B5EF4-FFF2-40B4-BE49-F238E27FC236}">
                    <a16:creationId xmlns:a16="http://schemas.microsoft.com/office/drawing/2014/main" id="{ECC6E3BA-15FF-4CCD-BF92-848A6396A54B}"/>
                  </a:ext>
                </a:extLst>
              </p:cNvPr>
              <p:cNvCxnSpPr>
                <a:cxnSpLocks/>
                <a:endCxn id="31" idx="0"/>
              </p:cNvCxnSpPr>
              <p:nvPr/>
            </p:nvCxnSpPr>
            <p:spPr>
              <a:xfrm flipH="1">
                <a:off x="7818235" y="2768622"/>
                <a:ext cx="335277" cy="108744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5">
                <a:extLst>
                  <a:ext uri="{FF2B5EF4-FFF2-40B4-BE49-F238E27FC236}">
                    <a16:creationId xmlns:a16="http://schemas.microsoft.com/office/drawing/2014/main" id="{B8822A0B-757C-4951-ABA1-57413AA95168}"/>
                  </a:ext>
                </a:extLst>
              </p:cNvPr>
              <p:cNvCxnSpPr/>
              <p:nvPr/>
            </p:nvCxnSpPr>
            <p:spPr>
              <a:xfrm>
                <a:off x="7975885" y="2716130"/>
                <a:ext cx="67310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8">
                <a:extLst>
                  <a:ext uri="{FF2B5EF4-FFF2-40B4-BE49-F238E27FC236}">
                    <a16:creationId xmlns:a16="http://schemas.microsoft.com/office/drawing/2014/main" id="{988A14B7-DFF9-4EC6-9662-5796B2F01A46}"/>
                  </a:ext>
                </a:extLst>
              </p:cNvPr>
              <p:cNvCxnSpPr>
                <a:cxnSpLocks/>
              </p:cNvCxnSpPr>
              <p:nvPr/>
            </p:nvCxnSpPr>
            <p:spPr>
              <a:xfrm>
                <a:off x="8441980" y="2768622"/>
                <a:ext cx="543555" cy="77506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26" name="Content Placeholder 5">
              <a:extLst>
                <a:ext uri="{FF2B5EF4-FFF2-40B4-BE49-F238E27FC236}">
                  <a16:creationId xmlns:a16="http://schemas.microsoft.com/office/drawing/2014/main" id="{B482AF57-1918-4768-8DF7-50F12A9E4956}"/>
                </a:ext>
              </a:extLst>
            </p:cNvPr>
            <p:cNvSpPr txBox="1">
              <a:spLocks/>
            </p:cNvSpPr>
            <p:nvPr/>
          </p:nvSpPr>
          <p:spPr>
            <a:xfrm>
              <a:off x="3895331" y="5368946"/>
              <a:ext cx="2483746" cy="64084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800060" indent="-342882" algn="l" defTabSz="914400" rtl="0" eaLnBrk="1" latinLnBrk="0" hangingPunct="1">
                <a:lnSpc>
                  <a:spcPct val="150000"/>
                </a:lnSpc>
                <a:spcBef>
                  <a:spcPts val="500"/>
                </a:spcBef>
                <a:buFont typeface="Wingdings" panose="05000000000000000000" pitchFamily="2" charset="2"/>
                <a:buChar char="Ø"/>
                <a:defRPr sz="2000" kern="1200">
                  <a:solidFill>
                    <a:schemeClr val="tx1"/>
                  </a:solidFill>
                  <a:latin typeface="+mn-lt"/>
                  <a:ea typeface="+mn-ea"/>
                  <a:cs typeface="+mn-cs"/>
                </a:defRPr>
              </a:lvl2pPr>
              <a:lvl3pPr marL="804632" indent="0" algn="l" defTabSz="914400" rtl="0" eaLnBrk="1" latinLnBrk="0" hangingPunct="1">
                <a:lnSpc>
                  <a:spcPct val="15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GB" dirty="0"/>
                <a:t>Leakage noise</a:t>
              </a:r>
            </a:p>
          </p:txBody>
        </p:sp>
      </p:grpSp>
      <p:sp>
        <p:nvSpPr>
          <p:cNvPr id="5" name="Slide Number Placeholder 4">
            <a:extLst>
              <a:ext uri="{FF2B5EF4-FFF2-40B4-BE49-F238E27FC236}">
                <a16:creationId xmlns:a16="http://schemas.microsoft.com/office/drawing/2014/main" id="{40585502-0B74-D758-7DA7-94C0F5FE5931}"/>
              </a:ext>
            </a:extLst>
          </p:cNvPr>
          <p:cNvSpPr>
            <a:spLocks noGrp="1"/>
          </p:cNvSpPr>
          <p:nvPr>
            <p:ph type="sldNum" sz="quarter" idx="4"/>
          </p:nvPr>
        </p:nvSpPr>
        <p:spPr/>
        <p:txBody>
          <a:bodyPr/>
          <a:lstStyle/>
          <a:p>
            <a:fld id="{B20EFAC2-24DB-4D86-AD3B-8D4B01AC7A9B}" type="slidenum">
              <a:rPr lang="zh-CN" altLang="en-US" smtClean="0"/>
              <a:pPr/>
              <a:t>13</a:t>
            </a:fld>
            <a:r>
              <a:rPr lang="zh-CN" altLang="en-US"/>
              <a:t> </a:t>
            </a:r>
            <a:r>
              <a:rPr lang="en-US" altLang="zh-CN" dirty="0"/>
              <a:t>/ 26</a:t>
            </a:r>
          </a:p>
          <a:p>
            <a:endParaRPr lang="zh-CN" altLang="en-US" dirty="0"/>
          </a:p>
        </p:txBody>
      </p:sp>
    </p:spTree>
    <p:extLst>
      <p:ext uri="{BB962C8B-B14F-4D97-AF65-F5344CB8AC3E}">
        <p14:creationId xmlns:p14="http://schemas.microsoft.com/office/powerpoint/2010/main" val="3809945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CEED93D-C894-49C6-81EC-7E3FB6C5B44E}"/>
              </a:ext>
            </a:extLst>
          </p:cNvPr>
          <p:cNvSpPr>
            <a:spLocks noGrp="1"/>
          </p:cNvSpPr>
          <p:nvPr>
            <p:ph type="body" sz="quarter" idx="11"/>
          </p:nvPr>
        </p:nvSpPr>
        <p:spPr/>
        <p:txBody>
          <a:bodyPr/>
          <a:lstStyle/>
          <a:p>
            <a:r>
              <a:rPr lang="en-US" dirty="0"/>
              <a:t>Motivation: Error and noise described at the level of Hamiltonian</a:t>
            </a:r>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A73E0360-970E-457B-A186-9A97EB4904FA}"/>
                  </a:ext>
                </a:extLst>
              </p:cNvPr>
              <p:cNvSpPr/>
              <p:nvPr/>
            </p:nvSpPr>
            <p:spPr>
              <a:xfrm>
                <a:off x="756293" y="3328925"/>
                <a:ext cx="5501634" cy="15533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ctr">
                  <a:spcAft>
                    <a:spcPts val="1800"/>
                  </a:spcAft>
                </a:pPr>
                <a:r>
                  <a:rPr lang="en-GB" sz="2000" dirty="0">
                    <a:solidFill>
                      <a:srgbClr val="000000"/>
                    </a:solidFill>
                    <a:latin typeface="Cambria Math" panose="02040503050406030204" pitchFamily="18" charset="0"/>
                  </a:rPr>
                  <a:t>Lindblad master equation</a:t>
                </a:r>
              </a:p>
              <a:p>
                <a:pPr algn="ctr">
                  <a:spcAft>
                    <a:spcPts val="1800"/>
                  </a:spcAft>
                </a:pPr>
                <a14:m>
                  <m:oMathPara xmlns:m="http://schemas.openxmlformats.org/officeDocument/2006/math">
                    <m:oMathParaPr>
                      <m:jc m:val="centerGroup"/>
                    </m:oMathParaPr>
                    <m:oMath xmlns:m="http://schemas.openxmlformats.org/officeDocument/2006/math">
                      <m:f>
                        <m:fPr>
                          <m:ctrlPr>
                            <a:rPr lang="ar-AE" sz="2000" i="1">
                              <a:solidFill>
                                <a:srgbClr val="000000"/>
                              </a:solidFill>
                              <a:latin typeface="Cambria Math" panose="02040503050406030204" pitchFamily="18" charset="0"/>
                            </a:rPr>
                          </m:ctrlPr>
                        </m:fPr>
                        <m:num>
                          <m:r>
                            <a:rPr lang="ar-AE" sz="2000" i="1">
                              <a:solidFill>
                                <a:srgbClr val="000000"/>
                              </a:solidFill>
                              <a:latin typeface="Cambria Math" panose="02040503050406030204" pitchFamily="18" charset="0"/>
                            </a:rPr>
                            <m:t>𝑑</m:t>
                          </m:r>
                        </m:num>
                        <m:den>
                          <m:r>
                            <a:rPr lang="ar-AE" sz="2000" i="1">
                              <a:solidFill>
                                <a:srgbClr val="000000"/>
                              </a:solidFill>
                              <a:latin typeface="Cambria Math" panose="02040503050406030204" pitchFamily="18" charset="0"/>
                            </a:rPr>
                            <m:t>𝑑𝑡</m:t>
                          </m:r>
                        </m:den>
                      </m:f>
                      <m:r>
                        <a:rPr lang="ar-AE" sz="2000" i="1">
                          <a:solidFill>
                            <a:srgbClr val="000000"/>
                          </a:solidFill>
                          <a:latin typeface="Cambria Math" panose="02040503050406030204" pitchFamily="18" charset="0"/>
                        </a:rPr>
                        <m:t>𝜌</m:t>
                      </m:r>
                      <m:r>
                        <a:rPr lang="ar-AE" sz="2000" i="1">
                          <a:solidFill>
                            <a:srgbClr val="000000"/>
                          </a:solidFill>
                          <a:latin typeface="Cambria Math" panose="02040503050406030204" pitchFamily="18" charset="0"/>
                        </a:rPr>
                        <m:t>=−</m:t>
                      </m:r>
                      <m:f>
                        <m:fPr>
                          <m:ctrlPr>
                            <a:rPr lang="ar-AE"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𝑖</m:t>
                          </m:r>
                        </m:num>
                        <m:den>
                          <m:r>
                            <a:rPr lang="ar-AE" sz="2000" i="1">
                              <a:solidFill>
                                <a:srgbClr val="000000"/>
                              </a:solidFill>
                              <a:latin typeface="Cambria Math" panose="02040503050406030204" pitchFamily="18" charset="0"/>
                            </a:rPr>
                            <m:t>ℏ</m:t>
                          </m:r>
                        </m:den>
                      </m:f>
                      <m:r>
                        <a:rPr lang="ar-AE" sz="2000" i="1">
                          <a:solidFill>
                            <a:srgbClr val="000000"/>
                          </a:solidFill>
                          <a:latin typeface="Cambria Math" panose="02040503050406030204" pitchFamily="18" charset="0"/>
                        </a:rPr>
                        <m:t>[</m:t>
                      </m:r>
                      <m:r>
                        <a:rPr lang="ar-AE" sz="2000" i="1">
                          <a:solidFill>
                            <a:srgbClr val="000000"/>
                          </a:solidFill>
                          <a:latin typeface="Cambria Math" panose="02040503050406030204" pitchFamily="18" charset="0"/>
                        </a:rPr>
                        <m:t>𝐻</m:t>
                      </m:r>
                      <m:r>
                        <a:rPr lang="ar-AE" sz="2000" i="1">
                          <a:solidFill>
                            <a:srgbClr val="000000"/>
                          </a:solidFill>
                          <a:latin typeface="Cambria Math" panose="02040503050406030204" pitchFamily="18" charset="0"/>
                        </a:rPr>
                        <m:t>,</m:t>
                      </m:r>
                      <m:r>
                        <a:rPr lang="ar-AE" sz="2000" i="1">
                          <a:solidFill>
                            <a:srgbClr val="000000"/>
                          </a:solidFill>
                          <a:latin typeface="Cambria Math" panose="02040503050406030204" pitchFamily="18" charset="0"/>
                        </a:rPr>
                        <m:t>𝜌</m:t>
                      </m:r>
                      <m:r>
                        <a:rPr lang="ar-AE" sz="2000" i="1">
                          <a:solidFill>
                            <a:srgbClr val="000000"/>
                          </a:solidFill>
                          <a:latin typeface="Cambria Math" panose="02040503050406030204" pitchFamily="18" charset="0"/>
                        </a:rPr>
                        <m:t>]+</m:t>
                      </m:r>
                      <m:r>
                        <a:rPr lang="ar-AE" sz="2000" i="1">
                          <a:solidFill>
                            <a:srgbClr val="000000"/>
                          </a:solidFill>
                          <a:latin typeface="Cambria Math" panose="02040503050406030204" pitchFamily="18" charset="0"/>
                        </a:rPr>
                        <m:t>𝛾</m:t>
                      </m:r>
                      <m:d>
                        <m:dPr>
                          <m:ctrlPr>
                            <a:rPr lang="ar-AE" sz="2000" i="1">
                              <a:solidFill>
                                <a:srgbClr val="000000"/>
                              </a:solidFill>
                              <a:latin typeface="Cambria Math" panose="02040503050406030204" pitchFamily="18" charset="0"/>
                            </a:rPr>
                          </m:ctrlPr>
                        </m:dPr>
                        <m:e>
                          <m:r>
                            <a:rPr lang="ar-AE" sz="2000" i="1">
                              <a:solidFill>
                                <a:srgbClr val="000000"/>
                              </a:solidFill>
                              <a:latin typeface="Cambria Math" panose="02040503050406030204" pitchFamily="18" charset="0"/>
                            </a:rPr>
                            <m:t>𝐿</m:t>
                          </m:r>
                          <m:r>
                            <a:rPr lang="ar-AE" sz="2000" i="1">
                              <a:solidFill>
                                <a:srgbClr val="000000"/>
                              </a:solidFill>
                              <a:latin typeface="Cambria Math" panose="02040503050406030204" pitchFamily="18" charset="0"/>
                            </a:rPr>
                            <m:t>𝜌</m:t>
                          </m:r>
                          <m:sSup>
                            <m:sSupPr>
                              <m:ctrlPr>
                                <a:rPr lang="ar-AE" sz="2000" i="1">
                                  <a:solidFill>
                                    <a:srgbClr val="000000"/>
                                  </a:solidFill>
                                  <a:latin typeface="Cambria Math" panose="02040503050406030204" pitchFamily="18" charset="0"/>
                                </a:rPr>
                              </m:ctrlPr>
                            </m:sSupPr>
                            <m:e>
                              <m:r>
                                <a:rPr lang="ar-AE" sz="2000" i="1">
                                  <a:solidFill>
                                    <a:srgbClr val="000000"/>
                                  </a:solidFill>
                                  <a:latin typeface="Cambria Math" panose="02040503050406030204" pitchFamily="18" charset="0"/>
                                </a:rPr>
                                <m:t>𝐿</m:t>
                              </m:r>
                            </m:e>
                            <m:sup>
                              <m:r>
                                <a:rPr lang="ar-AE" sz="2000" i="1">
                                  <a:solidFill>
                                    <a:srgbClr val="000000"/>
                                  </a:solidFill>
                                  <a:latin typeface="Cambria Math" panose="02040503050406030204" pitchFamily="18" charset="0"/>
                                </a:rPr>
                                <m:t>†</m:t>
                              </m:r>
                            </m:sup>
                          </m:sSup>
                          <m:r>
                            <a:rPr lang="ar-AE" sz="2000" i="1">
                              <a:solidFill>
                                <a:srgbClr val="000000"/>
                              </a:solidFill>
                              <a:latin typeface="Cambria Math" panose="02040503050406030204" pitchFamily="18" charset="0"/>
                            </a:rPr>
                            <m:t>−</m:t>
                          </m:r>
                          <m:f>
                            <m:fPr>
                              <m:ctrlPr>
                                <a:rPr lang="ar-AE" sz="2000" i="1">
                                  <a:solidFill>
                                    <a:srgbClr val="000000"/>
                                  </a:solidFill>
                                  <a:latin typeface="Cambria Math" panose="02040503050406030204" pitchFamily="18" charset="0"/>
                                </a:rPr>
                              </m:ctrlPr>
                            </m:fPr>
                            <m:num>
                              <m:r>
                                <a:rPr lang="ar-AE" sz="2000" i="1">
                                  <a:solidFill>
                                    <a:srgbClr val="000000"/>
                                  </a:solidFill>
                                  <a:latin typeface="Cambria Math" panose="02040503050406030204" pitchFamily="18" charset="0"/>
                                </a:rPr>
                                <m:t>1</m:t>
                              </m:r>
                            </m:num>
                            <m:den>
                              <m:r>
                                <a:rPr lang="ar-AE" sz="2000" i="1">
                                  <a:solidFill>
                                    <a:srgbClr val="000000"/>
                                  </a:solidFill>
                                  <a:latin typeface="Cambria Math" panose="02040503050406030204" pitchFamily="18" charset="0"/>
                                </a:rPr>
                                <m:t>2</m:t>
                              </m:r>
                            </m:den>
                          </m:f>
                          <m:sSup>
                            <m:sSupPr>
                              <m:ctrlPr>
                                <a:rPr lang="ar-AE" sz="2000" i="1">
                                  <a:solidFill>
                                    <a:srgbClr val="000000"/>
                                  </a:solidFill>
                                  <a:latin typeface="Cambria Math" panose="02040503050406030204" pitchFamily="18" charset="0"/>
                                </a:rPr>
                              </m:ctrlPr>
                            </m:sSupPr>
                            <m:e>
                              <m:r>
                                <a:rPr lang="ar-AE" sz="2000" i="1">
                                  <a:solidFill>
                                    <a:srgbClr val="000000"/>
                                  </a:solidFill>
                                  <a:latin typeface="Cambria Math" panose="02040503050406030204" pitchFamily="18" charset="0"/>
                                </a:rPr>
                                <m:t>𝐿</m:t>
                              </m:r>
                            </m:e>
                            <m:sup>
                              <m:r>
                                <a:rPr lang="ar-AE" sz="2000" i="1">
                                  <a:solidFill>
                                    <a:srgbClr val="000000"/>
                                  </a:solidFill>
                                  <a:latin typeface="Cambria Math" panose="02040503050406030204" pitchFamily="18" charset="0"/>
                                </a:rPr>
                                <m:t>†</m:t>
                              </m:r>
                            </m:sup>
                          </m:sSup>
                          <m:r>
                            <a:rPr lang="ar-AE" sz="2000" i="1">
                              <a:solidFill>
                                <a:srgbClr val="000000"/>
                              </a:solidFill>
                              <a:latin typeface="Cambria Math" panose="02040503050406030204" pitchFamily="18" charset="0"/>
                            </a:rPr>
                            <m:t>𝐿</m:t>
                          </m:r>
                          <m:r>
                            <a:rPr lang="ar-AE" sz="2000" i="1">
                              <a:solidFill>
                                <a:srgbClr val="000000"/>
                              </a:solidFill>
                              <a:latin typeface="Cambria Math" panose="02040503050406030204" pitchFamily="18" charset="0"/>
                            </a:rPr>
                            <m:t>𝜌</m:t>
                          </m:r>
                          <m:r>
                            <a:rPr lang="ar-AE" sz="2000" i="1">
                              <a:solidFill>
                                <a:srgbClr val="000000"/>
                              </a:solidFill>
                              <a:latin typeface="Cambria Math" panose="02040503050406030204" pitchFamily="18" charset="0"/>
                            </a:rPr>
                            <m:t>−</m:t>
                          </m:r>
                          <m:f>
                            <m:fPr>
                              <m:ctrlPr>
                                <a:rPr lang="ar-AE" sz="2000" i="1">
                                  <a:solidFill>
                                    <a:srgbClr val="000000"/>
                                  </a:solidFill>
                                  <a:latin typeface="Cambria Math" panose="02040503050406030204" pitchFamily="18" charset="0"/>
                                </a:rPr>
                              </m:ctrlPr>
                            </m:fPr>
                            <m:num>
                              <m:r>
                                <a:rPr lang="ar-AE" sz="2000" i="1">
                                  <a:solidFill>
                                    <a:srgbClr val="000000"/>
                                  </a:solidFill>
                                  <a:latin typeface="Cambria Math" panose="02040503050406030204" pitchFamily="18" charset="0"/>
                                </a:rPr>
                                <m:t>1</m:t>
                              </m:r>
                            </m:num>
                            <m:den>
                              <m:r>
                                <a:rPr lang="ar-AE" sz="2000" i="1">
                                  <a:solidFill>
                                    <a:srgbClr val="000000"/>
                                  </a:solidFill>
                                  <a:latin typeface="Cambria Math" panose="02040503050406030204" pitchFamily="18" charset="0"/>
                                </a:rPr>
                                <m:t>2</m:t>
                              </m:r>
                            </m:den>
                          </m:f>
                          <m:r>
                            <a:rPr lang="ar-AE" sz="2000" i="1">
                              <a:solidFill>
                                <a:srgbClr val="000000"/>
                              </a:solidFill>
                              <a:latin typeface="Cambria Math" panose="02040503050406030204" pitchFamily="18" charset="0"/>
                            </a:rPr>
                            <m:t>𝜌</m:t>
                          </m:r>
                          <m:sSup>
                            <m:sSupPr>
                              <m:ctrlPr>
                                <a:rPr lang="ar-AE" sz="2000" i="1">
                                  <a:solidFill>
                                    <a:srgbClr val="000000"/>
                                  </a:solidFill>
                                  <a:latin typeface="Cambria Math" panose="02040503050406030204" pitchFamily="18" charset="0"/>
                                </a:rPr>
                              </m:ctrlPr>
                            </m:sSupPr>
                            <m:e>
                              <m:r>
                                <a:rPr lang="ar-AE" sz="2000" i="1">
                                  <a:solidFill>
                                    <a:srgbClr val="000000"/>
                                  </a:solidFill>
                                  <a:latin typeface="Cambria Math" panose="02040503050406030204" pitchFamily="18" charset="0"/>
                                </a:rPr>
                                <m:t>𝐿</m:t>
                              </m:r>
                            </m:e>
                            <m:sup>
                              <m:r>
                                <a:rPr lang="ar-AE" sz="2000" i="1">
                                  <a:solidFill>
                                    <a:srgbClr val="000000"/>
                                  </a:solidFill>
                                  <a:latin typeface="Cambria Math" panose="02040503050406030204" pitchFamily="18" charset="0"/>
                                </a:rPr>
                                <m:t>†</m:t>
                              </m:r>
                            </m:sup>
                          </m:sSup>
                          <m:r>
                            <a:rPr lang="ar-AE" sz="2000" i="1">
                              <a:solidFill>
                                <a:srgbClr val="000000"/>
                              </a:solidFill>
                              <a:latin typeface="Cambria Math" panose="02040503050406030204" pitchFamily="18" charset="0"/>
                            </a:rPr>
                            <m:t>𝐿</m:t>
                          </m:r>
                        </m:e>
                      </m:d>
                    </m:oMath>
                  </m:oMathPara>
                </a14:m>
                <a:endParaRPr lang="en-GB" sz="2000" dirty="0"/>
              </a:p>
            </p:txBody>
          </p:sp>
        </mc:Choice>
        <mc:Fallback xmlns="">
          <p:sp>
            <p:nvSpPr>
              <p:cNvPr id="32" name="矩形 31">
                <a:extLst>
                  <a:ext uri="{FF2B5EF4-FFF2-40B4-BE49-F238E27FC236}">
                    <a16:creationId xmlns:a16="http://schemas.microsoft.com/office/drawing/2014/main" id="{A73E0360-970E-457B-A186-9A97EB4904FA}"/>
                  </a:ext>
                </a:extLst>
              </p:cNvPr>
              <p:cNvSpPr>
                <a:spLocks noRot="1" noChangeAspect="1" noMove="1" noResize="1" noEditPoints="1" noAdjustHandles="1" noChangeArrowheads="1" noChangeShapeType="1" noTextEdit="1"/>
              </p:cNvSpPr>
              <p:nvPr/>
            </p:nvSpPr>
            <p:spPr>
              <a:xfrm>
                <a:off x="756293" y="3328925"/>
                <a:ext cx="5501634" cy="1553310"/>
              </a:xfrm>
              <a:prstGeom prst="rect">
                <a:avLst/>
              </a:prstGeom>
              <a:blipFill>
                <a:blip r:embed="rId3"/>
                <a:stretch>
                  <a:fillRect t="-1953"/>
                </a:stretch>
              </a:blipFill>
            </p:spPr>
            <p:txBody>
              <a:bodyPr/>
              <a:lstStyle/>
              <a:p>
                <a:r>
                  <a:rPr lang="zh-CN" altLang="en-US">
                    <a:noFill/>
                  </a:rPr>
                  <a:t> </a:t>
                </a:r>
              </a:p>
            </p:txBody>
          </p:sp>
        </mc:Fallback>
      </mc:AlternateContent>
      <p:grpSp>
        <p:nvGrpSpPr>
          <p:cNvPr id="13" name="Group 12">
            <a:extLst>
              <a:ext uri="{FF2B5EF4-FFF2-40B4-BE49-F238E27FC236}">
                <a16:creationId xmlns:a16="http://schemas.microsoft.com/office/drawing/2014/main" id="{043A5663-8F5D-419B-B1E9-A9147FE7B34E}"/>
              </a:ext>
            </a:extLst>
          </p:cNvPr>
          <p:cNvGrpSpPr/>
          <p:nvPr/>
        </p:nvGrpSpPr>
        <p:grpSpPr>
          <a:xfrm>
            <a:off x="6653819" y="1003177"/>
            <a:ext cx="5055250" cy="5034590"/>
            <a:chOff x="725476" y="1164831"/>
            <a:chExt cx="5055250" cy="5034590"/>
          </a:xfrm>
        </p:grpSpPr>
        <p:sp>
          <p:nvSpPr>
            <p:cNvPr id="2" name="文本框 1">
              <a:extLst>
                <a:ext uri="{FF2B5EF4-FFF2-40B4-BE49-F238E27FC236}">
                  <a16:creationId xmlns:a16="http://schemas.microsoft.com/office/drawing/2014/main" id="{65FBC490-E9EF-4C2D-A787-646C65E9DD2D}"/>
                </a:ext>
              </a:extLst>
            </p:cNvPr>
            <p:cNvSpPr txBox="1"/>
            <p:nvPr/>
          </p:nvSpPr>
          <p:spPr>
            <a:xfrm>
              <a:off x="1089529" y="1164832"/>
              <a:ext cx="1714124" cy="461665"/>
            </a:xfrm>
            <a:prstGeom prst="rect">
              <a:avLst/>
            </a:prstGeom>
            <a:noFill/>
          </p:spPr>
          <p:txBody>
            <a:bodyPr wrap="none" rtlCol="0">
              <a:spAutoFit/>
            </a:bodyPr>
            <a:lstStyle/>
            <a:p>
              <a:r>
                <a:rPr lang="en-GB" sz="2400" dirty="0"/>
                <a:t>Hamiltonian</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F7888E8-7F20-45B1-8387-896142A7D234}"/>
                    </a:ext>
                  </a:extLst>
                </p:cNvPr>
                <p:cNvSpPr txBox="1"/>
                <p:nvPr/>
              </p:nvSpPr>
              <p:spPr>
                <a:xfrm>
                  <a:off x="725476" y="1711908"/>
                  <a:ext cx="2198324" cy="13011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𝐻</m:t>
                        </m:r>
                        <m:r>
                          <a:rPr lang="en-GB" sz="2000" b="0" i="1" smtClean="0">
                            <a:latin typeface="Cambria Math" panose="02040503050406030204" pitchFamily="18" charset="0"/>
                          </a:rPr>
                          <m:t>=</m:t>
                        </m:r>
                        <m:d>
                          <m:dPr>
                            <m:ctrlPr>
                              <a:rPr lang="en-GB" sz="2000" i="1" smtClean="0">
                                <a:latin typeface="Cambria Math" panose="02040503050406030204" pitchFamily="18" charset="0"/>
                              </a:rPr>
                            </m:ctrlPr>
                          </m:dPr>
                          <m:e>
                            <m:m>
                              <m:mPr>
                                <m:mcs>
                                  <m:mc>
                                    <m:mcPr>
                                      <m:count m:val="2"/>
                                      <m:mcJc m:val="center"/>
                                    </m:mcPr>
                                  </m:mc>
                                </m:mcs>
                                <m:ctrlPr>
                                  <a:rPr lang="en-GB" sz="2000" i="1" smtClean="0">
                                    <a:latin typeface="Cambria Math" panose="02040503050406030204" pitchFamily="18" charset="0"/>
                                  </a:rPr>
                                </m:ctrlPr>
                              </m:mPr>
                              <m:mr>
                                <m:e>
                                  <m:r>
                                    <a:rPr lang="en-GB" sz="2000" b="0" i="1" smtClean="0">
                                      <a:latin typeface="Cambria Math" panose="02040503050406030204" pitchFamily="18" charset="0"/>
                                    </a:rPr>
                                    <m:t>0</m:t>
                                  </m:r>
                                </m:e>
                                <m:e>
                                  <m:f>
                                    <m:fPr>
                                      <m:ctrlPr>
                                        <a:rPr lang="en-GB" sz="2000" i="1">
                                          <a:latin typeface="Cambria Math" panose="02040503050406030204" pitchFamily="18" charset="0"/>
                                        </a:rPr>
                                      </m:ctrlPr>
                                    </m:fPr>
                                    <m:num>
                                      <m:r>
                                        <a:rPr lang="en-GB" sz="2000" i="1">
                                          <a:latin typeface="Cambria Math" panose="02040503050406030204" pitchFamily="18" charset="0"/>
                                        </a:rPr>
                                        <m:t>ℏ</m:t>
                                      </m:r>
                                      <m:r>
                                        <m:rPr>
                                          <m:sty m:val="p"/>
                                        </m:rPr>
                                        <a:rPr lang="en-GB" sz="2000" b="0" i="0" smtClean="0">
                                          <a:latin typeface="Cambria Math" panose="02040503050406030204" pitchFamily="18" charset="0"/>
                                        </a:rPr>
                                        <m:t>Ω</m:t>
                                      </m:r>
                                    </m:num>
                                    <m:den>
                                      <m:r>
                                        <a:rPr lang="en-GB" sz="2000" i="1">
                                          <a:latin typeface="Cambria Math" panose="02040503050406030204" pitchFamily="18" charset="0"/>
                                        </a:rPr>
                                        <m:t>2</m:t>
                                      </m:r>
                                    </m:den>
                                  </m:f>
                                </m:e>
                              </m:mr>
                              <m:mr>
                                <m:e>
                                  <m:f>
                                    <m:fPr>
                                      <m:ctrlPr>
                                        <a:rPr lang="en-GB" sz="2000" i="1">
                                          <a:latin typeface="Cambria Math" panose="02040503050406030204" pitchFamily="18" charset="0"/>
                                        </a:rPr>
                                      </m:ctrlPr>
                                    </m:fPr>
                                    <m:num>
                                      <m:r>
                                        <a:rPr lang="en-GB" sz="2000" i="1">
                                          <a:latin typeface="Cambria Math" panose="02040503050406030204" pitchFamily="18" charset="0"/>
                                        </a:rPr>
                                        <m:t>ℏ</m:t>
                                      </m:r>
                                      <m:r>
                                        <m:rPr>
                                          <m:sty m:val="p"/>
                                        </m:rPr>
                                        <a:rPr lang="en-GB" sz="2000" b="0" i="0" smtClean="0">
                                          <a:latin typeface="Cambria Math" panose="02040503050406030204" pitchFamily="18" charset="0"/>
                                        </a:rPr>
                                        <m:t>Ω</m:t>
                                      </m:r>
                                    </m:num>
                                    <m:den>
                                      <m:r>
                                        <a:rPr lang="en-GB" sz="2000" i="1">
                                          <a:latin typeface="Cambria Math" panose="02040503050406030204" pitchFamily="18" charset="0"/>
                                        </a:rPr>
                                        <m:t>2</m:t>
                                      </m:r>
                                    </m:den>
                                  </m:f>
                                </m:e>
                                <m:e>
                                  <m:r>
                                    <a:rPr lang="en-GB" sz="2000" b="0" i="1" smtClean="0">
                                      <a:latin typeface="Cambria Math" panose="02040503050406030204" pitchFamily="18" charset="0"/>
                                    </a:rPr>
                                    <m:t>0</m:t>
                                  </m:r>
                                </m:e>
                              </m:mr>
                            </m:m>
                          </m:e>
                        </m:d>
                      </m:oMath>
                    </m:oMathPara>
                  </a14:m>
                  <a:endParaRPr lang="en-GB" sz="2000" dirty="0"/>
                </a:p>
              </p:txBody>
            </p:sp>
          </mc:Choice>
          <mc:Fallback xmlns="">
            <p:sp>
              <p:nvSpPr>
                <p:cNvPr id="5" name="文本框 4">
                  <a:extLst>
                    <a:ext uri="{FF2B5EF4-FFF2-40B4-BE49-F238E27FC236}">
                      <a16:creationId xmlns:a16="http://schemas.microsoft.com/office/drawing/2014/main" id="{8F7888E8-7F20-45B1-8387-896142A7D234}"/>
                    </a:ext>
                  </a:extLst>
                </p:cNvPr>
                <p:cNvSpPr txBox="1">
                  <a:spLocks noRot="1" noChangeAspect="1" noMove="1" noResize="1" noEditPoints="1" noAdjustHandles="1" noChangeArrowheads="1" noChangeShapeType="1" noTextEdit="1"/>
                </p:cNvSpPr>
                <p:nvPr/>
              </p:nvSpPr>
              <p:spPr>
                <a:xfrm>
                  <a:off x="725476" y="1711908"/>
                  <a:ext cx="2198324" cy="1301190"/>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5B9CACE7-4DF2-411D-8BA6-48A27BAC876C}"/>
                </a:ext>
              </a:extLst>
            </p:cNvPr>
            <p:cNvSpPr txBox="1"/>
            <p:nvPr/>
          </p:nvSpPr>
          <p:spPr>
            <a:xfrm>
              <a:off x="3386353" y="1164831"/>
              <a:ext cx="2394373" cy="461665"/>
            </a:xfrm>
            <a:prstGeom prst="rect">
              <a:avLst/>
            </a:prstGeom>
            <a:noFill/>
          </p:spPr>
          <p:txBody>
            <a:bodyPr wrap="none" rtlCol="0">
              <a:spAutoFit/>
            </a:bodyPr>
            <a:lstStyle/>
            <a:p>
              <a:r>
                <a:rPr lang="en-GB" sz="2400" dirty="0"/>
                <a:t>Collapse operator</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90EDF33-6EB8-4F82-BD79-CB2DAA6FB136}"/>
                    </a:ext>
                  </a:extLst>
                </p:cNvPr>
                <p:cNvSpPr txBox="1"/>
                <p:nvPr/>
              </p:nvSpPr>
              <p:spPr>
                <a:xfrm>
                  <a:off x="3427928" y="1867365"/>
                  <a:ext cx="1944451" cy="10831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𝐿</m:t>
                        </m:r>
                        <m:r>
                          <a:rPr lang="en-GB" sz="2000" b="0" i="1" smtClean="0">
                            <a:latin typeface="Cambria Math" panose="02040503050406030204" pitchFamily="18" charset="0"/>
                          </a:rPr>
                          <m:t>=</m:t>
                        </m:r>
                        <m:d>
                          <m:dPr>
                            <m:ctrlPr>
                              <a:rPr lang="en-GB" sz="2000" i="1" smtClean="0">
                                <a:latin typeface="Cambria Math" panose="02040503050406030204" pitchFamily="18" charset="0"/>
                              </a:rPr>
                            </m:ctrlPr>
                          </m:dPr>
                          <m:e>
                            <m:m>
                              <m:mPr>
                                <m:mcs>
                                  <m:mc>
                                    <m:mcPr>
                                      <m:count m:val="2"/>
                                      <m:mcJc m:val="center"/>
                                    </m:mcPr>
                                  </m:mc>
                                </m:mcs>
                                <m:ctrlPr>
                                  <a:rPr lang="en-GB" sz="2000" i="1" smtClean="0">
                                    <a:latin typeface="Cambria Math" panose="02040503050406030204" pitchFamily="18" charset="0"/>
                                  </a:rPr>
                                </m:ctrlPr>
                              </m:mPr>
                              <m:mr>
                                <m:e>
                                  <m:r>
                                    <a:rPr lang="en-GB" sz="2000" b="0" i="1" smtClean="0">
                                      <a:latin typeface="Cambria Math" panose="02040503050406030204" pitchFamily="18" charset="0"/>
                                    </a:rPr>
                                    <m:t>0</m:t>
                                  </m:r>
                                </m:e>
                                <m:e>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m:t>
                                      </m:r>
                                    </m:num>
                                    <m:den>
                                      <m:rad>
                                        <m:radPr>
                                          <m:degHide m:val="on"/>
                                          <m:ctrlPr>
                                            <a:rPr lang="en-GB" sz="2000" b="0" i="1" smtClean="0">
                                              <a:latin typeface="Cambria Math" panose="02040503050406030204" pitchFamily="18" charset="0"/>
                                            </a:rPr>
                                          </m:ctrlPr>
                                        </m:radPr>
                                        <m:deg/>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𝑇</m:t>
                                              </m:r>
                                            </m:e>
                                            <m:sub>
                                              <m:r>
                                                <a:rPr lang="en-GB" sz="2000" b="0" i="1" smtClean="0">
                                                  <a:latin typeface="Cambria Math" panose="02040503050406030204" pitchFamily="18" charset="0"/>
                                                </a:rPr>
                                                <m:t>1</m:t>
                                              </m:r>
                                            </m:sub>
                                          </m:sSub>
                                        </m:e>
                                      </m:rad>
                                    </m:den>
                                  </m:f>
                                </m:e>
                              </m:mr>
                              <m:mr>
                                <m:e>
                                  <m:r>
                                    <a:rPr lang="en-GB" sz="2000" b="0" i="1" smtClean="0">
                                      <a:latin typeface="Cambria Math" panose="02040503050406030204" pitchFamily="18" charset="0"/>
                                    </a:rPr>
                                    <m:t>0</m:t>
                                  </m:r>
                                </m:e>
                                <m:e>
                                  <m:r>
                                    <a:rPr lang="en-GB" sz="2000" b="0" i="1" smtClean="0">
                                      <a:latin typeface="Cambria Math" panose="02040503050406030204" pitchFamily="18" charset="0"/>
                                    </a:rPr>
                                    <m:t>0</m:t>
                                  </m:r>
                                </m:e>
                              </m:mr>
                            </m:m>
                          </m:e>
                        </m:d>
                      </m:oMath>
                    </m:oMathPara>
                  </a14:m>
                  <a:endParaRPr lang="en-GB" sz="2000" dirty="0"/>
                </a:p>
              </p:txBody>
            </p:sp>
          </mc:Choice>
          <mc:Fallback xmlns="">
            <p:sp>
              <p:nvSpPr>
                <p:cNvPr id="8" name="文本框 7">
                  <a:extLst>
                    <a:ext uri="{FF2B5EF4-FFF2-40B4-BE49-F238E27FC236}">
                      <a16:creationId xmlns:a16="http://schemas.microsoft.com/office/drawing/2014/main" id="{990EDF33-6EB8-4F82-BD79-CB2DAA6FB136}"/>
                    </a:ext>
                  </a:extLst>
                </p:cNvPr>
                <p:cNvSpPr txBox="1">
                  <a:spLocks noRot="1" noChangeAspect="1" noMove="1" noResize="1" noEditPoints="1" noAdjustHandles="1" noChangeArrowheads="1" noChangeShapeType="1" noTextEdit="1"/>
                </p:cNvSpPr>
                <p:nvPr/>
              </p:nvSpPr>
              <p:spPr>
                <a:xfrm>
                  <a:off x="3427928" y="1867365"/>
                  <a:ext cx="1944451" cy="108318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2CED7745-054A-440B-879C-5793172F3E7B}"/>
                    </a:ext>
                  </a:extLst>
                </p:cNvPr>
                <p:cNvSpPr txBox="1"/>
                <p:nvPr/>
              </p:nvSpPr>
              <p:spPr>
                <a:xfrm>
                  <a:off x="3443701" y="4267234"/>
                  <a:ext cx="4443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m:t>
                        </m:r>
                        <m:r>
                          <a:rPr lang="en-GB" sz="1400" b="0" i="1" smtClean="0">
                            <a:latin typeface="Cambria Math" panose="02040503050406030204" pitchFamily="18" charset="0"/>
                          </a:rPr>
                          <m:t>0</m:t>
                        </m:r>
                        <m:r>
                          <a:rPr lang="en-GB" sz="1400" b="0" i="1" smtClean="0">
                            <a:latin typeface="Cambria Math" panose="02040503050406030204" pitchFamily="18" charset="0"/>
                          </a:rPr>
                          <m:t>⟩</m:t>
                        </m:r>
                      </m:oMath>
                    </m:oMathPara>
                  </a14:m>
                  <a:endParaRPr lang="en-GB" sz="1400" dirty="0"/>
                </a:p>
              </p:txBody>
            </p:sp>
          </mc:Choice>
          <mc:Fallback xmlns="">
            <p:sp>
              <p:nvSpPr>
                <p:cNvPr id="18" name="文本框 17">
                  <a:extLst>
                    <a:ext uri="{FF2B5EF4-FFF2-40B4-BE49-F238E27FC236}">
                      <a16:creationId xmlns:a16="http://schemas.microsoft.com/office/drawing/2014/main" id="{2CED7745-054A-440B-879C-5793172F3E7B}"/>
                    </a:ext>
                  </a:extLst>
                </p:cNvPr>
                <p:cNvSpPr txBox="1">
                  <a:spLocks noRot="1" noChangeAspect="1" noMove="1" noResize="1" noEditPoints="1" noAdjustHandles="1" noChangeArrowheads="1" noChangeShapeType="1" noTextEdit="1"/>
                </p:cNvSpPr>
                <p:nvPr/>
              </p:nvSpPr>
              <p:spPr>
                <a:xfrm>
                  <a:off x="3443701" y="4267234"/>
                  <a:ext cx="444352" cy="307777"/>
                </a:xfrm>
                <a:prstGeom prst="rect">
                  <a:avLst/>
                </a:prstGeom>
                <a:blipFill>
                  <a:blip r:embed="rId6"/>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A34AF5B-4B80-4078-A6A0-8F0E4F01A8F4}"/>
                    </a:ext>
                  </a:extLst>
                </p:cNvPr>
                <p:cNvSpPr txBox="1"/>
                <p:nvPr/>
              </p:nvSpPr>
              <p:spPr>
                <a:xfrm>
                  <a:off x="3449955" y="3323376"/>
                  <a:ext cx="4443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m:t>
                        </m:r>
                        <m:r>
                          <a:rPr lang="en-GB" sz="1400" b="0" i="1" smtClean="0">
                            <a:latin typeface="Cambria Math" panose="02040503050406030204" pitchFamily="18" charset="0"/>
                          </a:rPr>
                          <m:t>1</m:t>
                        </m:r>
                        <m:r>
                          <a:rPr lang="en-GB" sz="1400" b="0" i="1" smtClean="0">
                            <a:latin typeface="Cambria Math" panose="02040503050406030204" pitchFamily="18" charset="0"/>
                          </a:rPr>
                          <m:t>⟩</m:t>
                        </m:r>
                      </m:oMath>
                    </m:oMathPara>
                  </a14:m>
                  <a:endParaRPr lang="en-GB" sz="1400" dirty="0"/>
                </a:p>
              </p:txBody>
            </p:sp>
          </mc:Choice>
          <mc:Fallback xmlns="">
            <p:sp>
              <p:nvSpPr>
                <p:cNvPr id="19" name="文本框 18">
                  <a:extLst>
                    <a:ext uri="{FF2B5EF4-FFF2-40B4-BE49-F238E27FC236}">
                      <a16:creationId xmlns:a16="http://schemas.microsoft.com/office/drawing/2014/main" id="{DA34AF5B-4B80-4078-A6A0-8F0E4F01A8F4}"/>
                    </a:ext>
                  </a:extLst>
                </p:cNvPr>
                <p:cNvSpPr txBox="1">
                  <a:spLocks noRot="1" noChangeAspect="1" noMove="1" noResize="1" noEditPoints="1" noAdjustHandles="1" noChangeArrowheads="1" noChangeShapeType="1" noTextEdit="1"/>
                </p:cNvSpPr>
                <p:nvPr/>
              </p:nvSpPr>
              <p:spPr>
                <a:xfrm>
                  <a:off x="3449955" y="3323376"/>
                  <a:ext cx="444352" cy="307777"/>
                </a:xfrm>
                <a:prstGeom prst="rect">
                  <a:avLst/>
                </a:prstGeom>
                <a:blipFill>
                  <a:blip r:embed="rId7"/>
                  <a:stretch>
                    <a:fillRect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B6F7691-A716-4E69-BA85-F698BAB19A0C}"/>
                    </a:ext>
                  </a:extLst>
                </p:cNvPr>
                <p:cNvSpPr txBox="1"/>
                <p:nvPr/>
              </p:nvSpPr>
              <p:spPr>
                <a:xfrm>
                  <a:off x="2081166" y="5891644"/>
                  <a:ext cx="4443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m:t>
                        </m:r>
                        <m:r>
                          <a:rPr lang="en-GB" sz="1400" b="0" i="1" smtClean="0">
                            <a:latin typeface="Cambria Math" panose="02040503050406030204" pitchFamily="18" charset="0"/>
                          </a:rPr>
                          <m:t>0</m:t>
                        </m:r>
                        <m:r>
                          <a:rPr lang="en-GB" sz="1400" b="0" i="1" smtClean="0">
                            <a:latin typeface="Cambria Math" panose="02040503050406030204" pitchFamily="18" charset="0"/>
                          </a:rPr>
                          <m:t>⟩</m:t>
                        </m:r>
                      </m:oMath>
                    </m:oMathPara>
                  </a14:m>
                  <a:endParaRPr lang="en-GB" sz="1400" dirty="0"/>
                </a:p>
              </p:txBody>
            </p:sp>
          </mc:Choice>
          <mc:Fallback xmlns="">
            <p:sp>
              <p:nvSpPr>
                <p:cNvPr id="20" name="文本框 19">
                  <a:extLst>
                    <a:ext uri="{FF2B5EF4-FFF2-40B4-BE49-F238E27FC236}">
                      <a16:creationId xmlns:a16="http://schemas.microsoft.com/office/drawing/2014/main" id="{1B6F7691-A716-4E69-BA85-F698BAB19A0C}"/>
                    </a:ext>
                  </a:extLst>
                </p:cNvPr>
                <p:cNvSpPr txBox="1">
                  <a:spLocks noRot="1" noChangeAspect="1" noMove="1" noResize="1" noEditPoints="1" noAdjustHandles="1" noChangeArrowheads="1" noChangeShapeType="1" noTextEdit="1"/>
                </p:cNvSpPr>
                <p:nvPr/>
              </p:nvSpPr>
              <p:spPr>
                <a:xfrm>
                  <a:off x="2081166" y="5891644"/>
                  <a:ext cx="444352" cy="307777"/>
                </a:xfrm>
                <a:prstGeom prst="rect">
                  <a:avLst/>
                </a:prstGeom>
                <a:blipFill>
                  <a:blip r:embed="rId8"/>
                  <a:stretch>
                    <a:fillRect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B6805FC-4940-418F-8D62-FF06A27C38FD}"/>
                    </a:ext>
                  </a:extLst>
                </p:cNvPr>
                <p:cNvSpPr txBox="1"/>
                <p:nvPr/>
              </p:nvSpPr>
              <p:spPr>
                <a:xfrm>
                  <a:off x="2062064" y="4944487"/>
                  <a:ext cx="4443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m:t>
                        </m:r>
                        <m:r>
                          <a:rPr lang="en-GB" sz="1400" b="0" i="1" smtClean="0">
                            <a:latin typeface="Cambria Math" panose="02040503050406030204" pitchFamily="18" charset="0"/>
                          </a:rPr>
                          <m:t>1</m:t>
                        </m:r>
                        <m:r>
                          <a:rPr lang="en-GB" sz="1400" b="0" i="1" smtClean="0">
                            <a:latin typeface="Cambria Math" panose="02040503050406030204" pitchFamily="18" charset="0"/>
                          </a:rPr>
                          <m:t>⟩</m:t>
                        </m:r>
                      </m:oMath>
                    </m:oMathPara>
                  </a14:m>
                  <a:endParaRPr lang="en-GB" sz="1400" dirty="0"/>
                </a:p>
              </p:txBody>
            </p:sp>
          </mc:Choice>
          <mc:Fallback xmlns="">
            <p:sp>
              <p:nvSpPr>
                <p:cNvPr id="21" name="文本框 20">
                  <a:extLst>
                    <a:ext uri="{FF2B5EF4-FFF2-40B4-BE49-F238E27FC236}">
                      <a16:creationId xmlns:a16="http://schemas.microsoft.com/office/drawing/2014/main" id="{4B6805FC-4940-418F-8D62-FF06A27C38FD}"/>
                    </a:ext>
                  </a:extLst>
                </p:cNvPr>
                <p:cNvSpPr txBox="1">
                  <a:spLocks noRot="1" noChangeAspect="1" noMove="1" noResize="1" noEditPoints="1" noAdjustHandles="1" noChangeArrowheads="1" noChangeShapeType="1" noTextEdit="1"/>
                </p:cNvSpPr>
                <p:nvPr/>
              </p:nvSpPr>
              <p:spPr>
                <a:xfrm>
                  <a:off x="2062064" y="4944487"/>
                  <a:ext cx="444352" cy="307777"/>
                </a:xfrm>
                <a:prstGeom prst="rect">
                  <a:avLst/>
                </a:prstGeom>
                <a:blipFill>
                  <a:blip r:embed="rId7"/>
                  <a:stretch>
                    <a:fillRect b="-8000"/>
                  </a:stretch>
                </a:blipFill>
              </p:spPr>
              <p:txBody>
                <a:bodyPr/>
                <a:lstStyle/>
                <a:p>
                  <a:r>
                    <a:rPr lang="zh-CN" altLang="en-US">
                      <a:noFill/>
                    </a:rPr>
                    <a:t> </a:t>
                  </a:r>
                </a:p>
              </p:txBody>
            </p:sp>
          </mc:Fallback>
        </mc:AlternateContent>
        <p:pic>
          <p:nvPicPr>
            <p:cNvPr id="25" name="图片 24" descr="卡通人物&#10;&#10;描述已自动生成">
              <a:extLst>
                <a:ext uri="{FF2B5EF4-FFF2-40B4-BE49-F238E27FC236}">
                  <a16:creationId xmlns:a16="http://schemas.microsoft.com/office/drawing/2014/main" id="{4ED174F9-EEFC-496D-BA7B-A2098C5351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8257" y="5002906"/>
              <a:ext cx="1776193" cy="1196515"/>
            </a:xfrm>
            <a:prstGeom prst="rect">
              <a:avLst/>
            </a:prstGeom>
          </p:spPr>
        </p:pic>
        <p:pic>
          <p:nvPicPr>
            <p:cNvPr id="27" name="图片 26" descr="卡通人物&#10;&#10;描述已自动生成">
              <a:extLst>
                <a:ext uri="{FF2B5EF4-FFF2-40B4-BE49-F238E27FC236}">
                  <a16:creationId xmlns:a16="http://schemas.microsoft.com/office/drawing/2014/main" id="{3C14A8B7-F98F-4140-873B-F5209125B5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6082" y="3446985"/>
              <a:ext cx="1541019" cy="1027346"/>
            </a:xfrm>
            <a:prstGeom prst="rect">
              <a:avLst/>
            </a:prstGeom>
          </p:spPr>
        </p:pic>
        <p:pic>
          <p:nvPicPr>
            <p:cNvPr id="29" name="图片 28" descr="图片包含 游戏机&#10;&#10;描述已自动生成">
              <a:extLst>
                <a:ext uri="{FF2B5EF4-FFF2-40B4-BE49-F238E27FC236}">
                  <a16:creationId xmlns:a16="http://schemas.microsoft.com/office/drawing/2014/main" id="{02FEA220-C90A-4B02-8945-D3FA74C84C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88053" y="3439831"/>
              <a:ext cx="1541019" cy="1034500"/>
            </a:xfrm>
            <a:prstGeom prst="rect">
              <a:avLst/>
            </a:prstGeom>
          </p:spPr>
        </p:pic>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9AE5C7A-F237-4F75-8679-A0BC2D1C9683}"/>
                    </a:ext>
                  </a:extLst>
                </p:cNvPr>
                <p:cNvSpPr txBox="1"/>
                <p:nvPr/>
              </p:nvSpPr>
              <p:spPr>
                <a:xfrm>
                  <a:off x="725476" y="4267234"/>
                  <a:ext cx="4443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m:t>
                        </m:r>
                        <m:r>
                          <a:rPr lang="en-GB" sz="1400" b="0" i="1" smtClean="0">
                            <a:latin typeface="Cambria Math" panose="02040503050406030204" pitchFamily="18" charset="0"/>
                          </a:rPr>
                          <m:t>0</m:t>
                        </m:r>
                        <m:r>
                          <a:rPr lang="en-GB" sz="1400" b="0" i="1" smtClean="0">
                            <a:latin typeface="Cambria Math" panose="02040503050406030204" pitchFamily="18" charset="0"/>
                          </a:rPr>
                          <m:t>⟩</m:t>
                        </m:r>
                      </m:oMath>
                    </m:oMathPara>
                  </a14:m>
                  <a:endParaRPr lang="en-GB" sz="1400" dirty="0"/>
                </a:p>
              </p:txBody>
            </p:sp>
          </mc:Choice>
          <mc:Fallback xmlns="">
            <p:sp>
              <p:nvSpPr>
                <p:cNvPr id="30" name="文本框 29">
                  <a:extLst>
                    <a:ext uri="{FF2B5EF4-FFF2-40B4-BE49-F238E27FC236}">
                      <a16:creationId xmlns:a16="http://schemas.microsoft.com/office/drawing/2014/main" id="{B9AE5C7A-F237-4F75-8679-A0BC2D1C9683}"/>
                    </a:ext>
                  </a:extLst>
                </p:cNvPr>
                <p:cNvSpPr txBox="1">
                  <a:spLocks noRot="1" noChangeAspect="1" noMove="1" noResize="1" noEditPoints="1" noAdjustHandles="1" noChangeArrowheads="1" noChangeShapeType="1" noTextEdit="1"/>
                </p:cNvSpPr>
                <p:nvPr/>
              </p:nvSpPr>
              <p:spPr>
                <a:xfrm>
                  <a:off x="725476" y="4267234"/>
                  <a:ext cx="444352" cy="307777"/>
                </a:xfrm>
                <a:prstGeom prst="rect">
                  <a:avLst/>
                </a:prstGeom>
                <a:blipFill>
                  <a:blip r:embed="rId12"/>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596193C-49C8-4347-8E63-EA492D5C5621}"/>
                    </a:ext>
                  </a:extLst>
                </p:cNvPr>
                <p:cNvSpPr txBox="1"/>
                <p:nvPr/>
              </p:nvSpPr>
              <p:spPr>
                <a:xfrm>
                  <a:off x="731730" y="3323376"/>
                  <a:ext cx="4443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m:t>
                        </m:r>
                        <m:r>
                          <a:rPr lang="en-GB" sz="1400" b="0" i="1" smtClean="0">
                            <a:latin typeface="Cambria Math" panose="02040503050406030204" pitchFamily="18" charset="0"/>
                          </a:rPr>
                          <m:t>1</m:t>
                        </m:r>
                        <m:r>
                          <a:rPr lang="en-GB" sz="1400" b="0" i="1" smtClean="0">
                            <a:latin typeface="Cambria Math" panose="02040503050406030204" pitchFamily="18" charset="0"/>
                          </a:rPr>
                          <m:t>⟩</m:t>
                        </m:r>
                      </m:oMath>
                    </m:oMathPara>
                  </a14:m>
                  <a:endParaRPr lang="en-GB" sz="1400" dirty="0"/>
                </a:p>
              </p:txBody>
            </p:sp>
          </mc:Choice>
          <mc:Fallback xmlns="">
            <p:sp>
              <p:nvSpPr>
                <p:cNvPr id="31" name="文本框 30">
                  <a:extLst>
                    <a:ext uri="{FF2B5EF4-FFF2-40B4-BE49-F238E27FC236}">
                      <a16:creationId xmlns:a16="http://schemas.microsoft.com/office/drawing/2014/main" id="{C596193C-49C8-4347-8E63-EA492D5C5621}"/>
                    </a:ext>
                  </a:extLst>
                </p:cNvPr>
                <p:cNvSpPr txBox="1">
                  <a:spLocks noRot="1" noChangeAspect="1" noMove="1" noResize="1" noEditPoints="1" noAdjustHandles="1" noChangeArrowheads="1" noChangeShapeType="1" noTextEdit="1"/>
                </p:cNvSpPr>
                <p:nvPr/>
              </p:nvSpPr>
              <p:spPr>
                <a:xfrm>
                  <a:off x="731730" y="3323376"/>
                  <a:ext cx="444352" cy="307777"/>
                </a:xfrm>
                <a:prstGeom prst="rect">
                  <a:avLst/>
                </a:prstGeom>
                <a:blipFill>
                  <a:blip r:embed="rId13"/>
                  <a:stretch>
                    <a:fillRect b="-8000"/>
                  </a:stretch>
                </a:blipFill>
              </p:spPr>
              <p:txBody>
                <a:bodyPr/>
                <a:lstStyle/>
                <a:p>
                  <a:r>
                    <a:rPr lang="zh-CN" altLang="en-US">
                      <a:noFill/>
                    </a:rPr>
                    <a:t> </a:t>
                  </a:r>
                </a:p>
              </p:txBody>
            </p:sp>
          </mc:Fallback>
        </mc:AlternateContent>
        <p:sp>
          <p:nvSpPr>
            <p:cNvPr id="15" name="箭头: 下 14">
              <a:extLst>
                <a:ext uri="{FF2B5EF4-FFF2-40B4-BE49-F238E27FC236}">
                  <a16:creationId xmlns:a16="http://schemas.microsoft.com/office/drawing/2014/main" id="{BEFEFDBC-5EFD-449B-AFC8-F484AFE947B5}"/>
                </a:ext>
              </a:extLst>
            </p:cNvPr>
            <p:cNvSpPr/>
            <p:nvPr/>
          </p:nvSpPr>
          <p:spPr>
            <a:xfrm>
              <a:off x="1792635" y="3060234"/>
              <a:ext cx="259245" cy="292478"/>
            </a:xfrm>
            <a:prstGeom prst="downArrow">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箭头: 下 33">
              <a:extLst>
                <a:ext uri="{FF2B5EF4-FFF2-40B4-BE49-F238E27FC236}">
                  <a16:creationId xmlns:a16="http://schemas.microsoft.com/office/drawing/2014/main" id="{CAAFB0C5-276B-468D-BB33-12E5E0D9F752}"/>
                </a:ext>
              </a:extLst>
            </p:cNvPr>
            <p:cNvSpPr/>
            <p:nvPr/>
          </p:nvSpPr>
          <p:spPr>
            <a:xfrm>
              <a:off x="4457652" y="3049343"/>
              <a:ext cx="259245" cy="292478"/>
            </a:xfrm>
            <a:prstGeom prst="downArrow">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箭头: 下 34">
              <a:extLst>
                <a:ext uri="{FF2B5EF4-FFF2-40B4-BE49-F238E27FC236}">
                  <a16:creationId xmlns:a16="http://schemas.microsoft.com/office/drawing/2014/main" id="{F53A66E7-1D27-4005-A80B-805E26C4CF3E}"/>
                </a:ext>
              </a:extLst>
            </p:cNvPr>
            <p:cNvSpPr/>
            <p:nvPr/>
          </p:nvSpPr>
          <p:spPr>
            <a:xfrm rot="1726177">
              <a:off x="3960822" y="4603881"/>
              <a:ext cx="259245" cy="292478"/>
            </a:xfrm>
            <a:prstGeom prst="downArrow">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箭头: 下 35">
              <a:extLst>
                <a:ext uri="{FF2B5EF4-FFF2-40B4-BE49-F238E27FC236}">
                  <a16:creationId xmlns:a16="http://schemas.microsoft.com/office/drawing/2014/main" id="{051DBE5F-C553-44AE-A501-D9643ADEE7A8}"/>
                </a:ext>
              </a:extLst>
            </p:cNvPr>
            <p:cNvSpPr/>
            <p:nvPr/>
          </p:nvSpPr>
          <p:spPr>
            <a:xfrm rot="19079647">
              <a:off x="2452923" y="4603880"/>
              <a:ext cx="259245" cy="292478"/>
            </a:xfrm>
            <a:prstGeom prst="downArrow">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3" name="TextBox 32">
            <a:extLst>
              <a:ext uri="{FF2B5EF4-FFF2-40B4-BE49-F238E27FC236}">
                <a16:creationId xmlns:a16="http://schemas.microsoft.com/office/drawing/2014/main" id="{7E3F31C0-4DA4-4B54-BEC8-A28D6C510C7A}"/>
              </a:ext>
            </a:extLst>
          </p:cNvPr>
          <p:cNvSpPr txBox="1"/>
          <p:nvPr/>
        </p:nvSpPr>
        <p:spPr>
          <a:xfrm>
            <a:off x="677114" y="5231360"/>
            <a:ext cx="6203080" cy="400110"/>
          </a:xfrm>
          <a:prstGeom prst="rect">
            <a:avLst/>
          </a:prstGeom>
          <a:noFill/>
        </p:spPr>
        <p:txBody>
          <a:bodyPr wrap="square">
            <a:spAutoFit/>
          </a:bodyPr>
          <a:lstStyle/>
          <a:p>
            <a:pPr algn="ctr"/>
            <a:r>
              <a:rPr lang="en-GB" altLang="zh-CN" sz="2000" dirty="0">
                <a:solidFill>
                  <a:schemeClr val="tx1">
                    <a:lumMod val="75000"/>
                    <a:lumOff val="25000"/>
                  </a:schemeClr>
                </a:solidFill>
              </a:rPr>
              <a:t>Simulated using OED solver &amp; Monte Carlo Solver in QuTiP</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67406F2-628E-4AB0-8955-C2FBEFCD0113}"/>
                  </a:ext>
                </a:extLst>
              </p:cNvPr>
              <p:cNvSpPr txBox="1"/>
              <p:nvPr/>
            </p:nvSpPr>
            <p:spPr>
              <a:xfrm>
                <a:off x="891278" y="1948953"/>
                <a:ext cx="4074770" cy="503792"/>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sSub>
                      <m:sSubPr>
                        <m:ctrlPr>
                          <a:rPr lang="en-US" altLang="zh-CN" sz="2400" b="0" i="1" smtClean="0">
                            <a:solidFill>
                              <a:srgbClr val="FFC000"/>
                            </a:solidFill>
                            <a:latin typeface="Cambria Math" panose="02040503050406030204" pitchFamily="18" charset="0"/>
                          </a:rPr>
                        </m:ctrlPr>
                      </m:sSubPr>
                      <m:e>
                        <m:r>
                          <a:rPr lang="en-US" altLang="zh-CN" sz="2400" b="0" i="1" smtClean="0">
                            <a:solidFill>
                              <a:srgbClr val="FFC000"/>
                            </a:solidFill>
                            <a:latin typeface="Cambria Math" panose="02040503050406030204" pitchFamily="18" charset="0"/>
                          </a:rPr>
                          <m:t>𝐻</m:t>
                        </m:r>
                      </m:e>
                      <m:sub>
                        <m:r>
                          <a:rPr lang="en-US" altLang="zh-CN" sz="2400" b="0" i="1" smtClean="0">
                            <a:solidFill>
                              <a:srgbClr val="FFC000"/>
                            </a:solidFill>
                            <a:latin typeface="Cambria Math" panose="02040503050406030204" pitchFamily="18" charset="0"/>
                          </a:rPr>
                          <m:t>0</m:t>
                        </m:r>
                      </m:sub>
                    </m:sSub>
                    <m:r>
                      <a:rPr lang="en-US" altLang="zh-CN" sz="2400" b="0" i="1" smtClean="0">
                        <a:solidFill>
                          <a:srgbClr val="FFC000"/>
                        </a:solidFill>
                        <a:latin typeface="Cambria Math" panose="02040503050406030204" pitchFamily="18" charset="0"/>
                      </a:rPr>
                      <m:t>+</m:t>
                    </m:r>
                    <m:nary>
                      <m:naryPr>
                        <m:chr m:val="∑"/>
                        <m:supHide m:val="on"/>
                        <m:ctrlPr>
                          <a:rPr lang="en-US" altLang="zh-CN" sz="2400" b="0" i="1" smtClean="0">
                            <a:solidFill>
                              <a:srgbClr val="FFC000"/>
                            </a:solidFill>
                            <a:latin typeface="Cambria Math" panose="02040503050406030204" pitchFamily="18" charset="0"/>
                          </a:rPr>
                        </m:ctrlPr>
                      </m:naryPr>
                      <m:sub>
                        <m:r>
                          <a:rPr lang="en-US" altLang="zh-CN" sz="2400" b="0" i="1" smtClean="0">
                            <a:solidFill>
                              <a:srgbClr val="FFC000"/>
                            </a:solidFill>
                            <a:latin typeface="Cambria Math" panose="02040503050406030204" pitchFamily="18" charset="0"/>
                          </a:rPr>
                          <m:t>𝑗</m:t>
                        </m:r>
                      </m:sub>
                      <m:sup/>
                      <m:e>
                        <m:sSub>
                          <m:sSubPr>
                            <m:ctrlPr>
                              <a:rPr lang="en-US" altLang="zh-CN" sz="2400" b="0" i="1" smtClean="0">
                                <a:solidFill>
                                  <a:srgbClr val="FFC000"/>
                                </a:solidFill>
                                <a:latin typeface="Cambria Math" panose="02040503050406030204" pitchFamily="18" charset="0"/>
                              </a:rPr>
                            </m:ctrlPr>
                          </m:sSubPr>
                          <m:e>
                            <m:r>
                              <a:rPr lang="en-US" altLang="zh-CN" sz="2400" b="0" i="1" smtClean="0">
                                <a:solidFill>
                                  <a:srgbClr val="FFC000"/>
                                </a:solidFill>
                                <a:latin typeface="Cambria Math" panose="02040503050406030204" pitchFamily="18" charset="0"/>
                              </a:rPr>
                              <m:t>𝑐</m:t>
                            </m:r>
                          </m:e>
                          <m:sub>
                            <m:r>
                              <a:rPr lang="en-US" altLang="zh-CN" sz="2400" b="0" i="1" smtClean="0">
                                <a:solidFill>
                                  <a:srgbClr val="FFC000"/>
                                </a:solidFill>
                                <a:latin typeface="Cambria Math" panose="02040503050406030204" pitchFamily="18" charset="0"/>
                              </a:rPr>
                              <m:t>𝑗</m:t>
                            </m:r>
                          </m:sub>
                        </m:sSub>
                        <m:d>
                          <m:dPr>
                            <m:ctrlPr>
                              <a:rPr lang="en-US" altLang="zh-CN" sz="2400" b="0" i="1" smtClean="0">
                                <a:solidFill>
                                  <a:srgbClr val="FFC000"/>
                                </a:solidFill>
                                <a:latin typeface="Cambria Math" panose="02040503050406030204" pitchFamily="18" charset="0"/>
                              </a:rPr>
                            </m:ctrlPr>
                          </m:dPr>
                          <m:e>
                            <m:r>
                              <a:rPr lang="en-US" altLang="zh-CN" sz="2400" b="0" i="1" smtClean="0">
                                <a:solidFill>
                                  <a:srgbClr val="FFC000"/>
                                </a:solidFill>
                                <a:latin typeface="Cambria Math" panose="02040503050406030204" pitchFamily="18" charset="0"/>
                              </a:rPr>
                              <m:t>𝑡</m:t>
                            </m:r>
                          </m:e>
                        </m:d>
                        <m:sSub>
                          <m:sSubPr>
                            <m:ctrlPr>
                              <a:rPr lang="en-US" altLang="zh-CN" sz="2400" b="0" i="1" smtClean="0">
                                <a:solidFill>
                                  <a:srgbClr val="FFC000"/>
                                </a:solidFill>
                                <a:latin typeface="Cambria Math" panose="02040503050406030204" pitchFamily="18" charset="0"/>
                              </a:rPr>
                            </m:ctrlPr>
                          </m:sSubPr>
                          <m:e>
                            <m:r>
                              <a:rPr lang="en-US" altLang="zh-CN" sz="2400" b="0" i="1" smtClean="0">
                                <a:solidFill>
                                  <a:srgbClr val="FFC000"/>
                                </a:solidFill>
                                <a:latin typeface="Cambria Math" panose="02040503050406030204" pitchFamily="18" charset="0"/>
                              </a:rPr>
                              <m:t>𝐻</m:t>
                            </m:r>
                          </m:e>
                          <m:sub>
                            <m:r>
                              <a:rPr lang="en-US" altLang="zh-CN" sz="2400" b="0" i="1" smtClean="0">
                                <a:solidFill>
                                  <a:srgbClr val="FFC000"/>
                                </a:solidFill>
                                <a:latin typeface="Cambria Math" panose="02040503050406030204" pitchFamily="18" charset="0"/>
                              </a:rPr>
                              <m:t>𝑗</m:t>
                            </m:r>
                          </m:sub>
                        </m:sSub>
                      </m:e>
                    </m:nary>
                    <m:r>
                      <a:rPr lang="en-US" altLang="zh-CN" sz="2400" b="0" i="1" smtClean="0">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𝐻</m:t>
                        </m:r>
                      </m:e>
                      <m:sub>
                        <m:r>
                          <m:rPr>
                            <m:sty m:val="p"/>
                          </m:rPr>
                          <a:rPr lang="en-US" altLang="zh-CN" sz="2400" b="0" i="1" smtClean="0">
                            <a:solidFill>
                              <a:schemeClr val="tx1"/>
                            </a:solidFill>
                            <a:latin typeface="Cambria Math" panose="02040503050406030204" pitchFamily="18" charset="0"/>
                          </a:rPr>
                          <m:t>noise</m:t>
                        </m:r>
                      </m:sub>
                    </m:sSub>
                  </m:oMath>
                </a14:m>
                <a:r>
                  <a:rPr lang="zh-CN" altLang="en-US" sz="2400" dirty="0">
                    <a:solidFill>
                      <a:schemeClr val="tx1"/>
                    </a:solidFill>
                  </a:rPr>
                  <a:t> </a:t>
                </a:r>
                <a:endParaRPr lang="zh-CN" altLang="en-US" sz="2400" dirty="0"/>
              </a:p>
            </p:txBody>
          </p:sp>
        </mc:Choice>
        <mc:Fallback xmlns="">
          <p:sp>
            <p:nvSpPr>
              <p:cNvPr id="38" name="TextBox 37">
                <a:extLst>
                  <a:ext uri="{FF2B5EF4-FFF2-40B4-BE49-F238E27FC236}">
                    <a16:creationId xmlns:a16="http://schemas.microsoft.com/office/drawing/2014/main" id="{867406F2-628E-4AB0-8955-C2FBEFCD0113}"/>
                  </a:ext>
                </a:extLst>
              </p:cNvPr>
              <p:cNvSpPr txBox="1">
                <a:spLocks noRot="1" noChangeAspect="1" noMove="1" noResize="1" noEditPoints="1" noAdjustHandles="1" noChangeArrowheads="1" noChangeShapeType="1" noTextEdit="1"/>
              </p:cNvSpPr>
              <p:nvPr/>
            </p:nvSpPr>
            <p:spPr>
              <a:xfrm>
                <a:off x="891278" y="1948953"/>
                <a:ext cx="4074770" cy="503792"/>
              </a:xfrm>
              <a:prstGeom prst="rect">
                <a:avLst/>
              </a:prstGeom>
              <a:blipFill>
                <a:blip r:embed="rId14"/>
                <a:stretch>
                  <a:fillRect l="-299" t="-119512" b="-1743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06E6C1B-F353-4685-8647-2CCD90990CF5}"/>
                  </a:ext>
                </a:extLst>
              </p:cNvPr>
              <p:cNvSpPr txBox="1"/>
              <p:nvPr/>
            </p:nvSpPr>
            <p:spPr>
              <a:xfrm>
                <a:off x="891278" y="2516287"/>
                <a:ext cx="3897157" cy="461665"/>
              </a:xfrm>
              <a:prstGeom prst="rect">
                <a:avLst/>
              </a:prstGeom>
              <a:noFill/>
            </p:spPr>
            <p:txBody>
              <a:bodyPr wrap="none" rtlCol="0">
                <a:spAutoFit/>
              </a:bodyPr>
              <a:lstStyle/>
              <a:p>
                <a:pPr algn="ctr"/>
                <a:r>
                  <a:rPr lang="en-US" altLang="zh-CN" sz="2400" dirty="0"/>
                  <a:t>Collapse operator: </a:t>
                </a:r>
                <a14:m>
                  <m:oMath xmlns:m="http://schemas.openxmlformats.org/officeDocument/2006/math">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𝐿</m:t>
                        </m:r>
                      </m:e>
                      <m:sub>
                        <m:r>
                          <a:rPr lang="en-US" altLang="zh-CN" sz="2400" b="0" i="1" smtClean="0">
                            <a:solidFill>
                              <a:schemeClr val="tx1"/>
                            </a:solidFill>
                            <a:latin typeface="Cambria Math" panose="02040503050406030204" pitchFamily="18" charset="0"/>
                          </a:rPr>
                          <m:t>1</m:t>
                        </m:r>
                      </m:sub>
                    </m:sSub>
                    <m:r>
                      <a:rPr lang="en-US" altLang="zh-CN" sz="2400" b="0" i="1" smtClean="0">
                        <a:solidFill>
                          <a:schemeClr val="tx1"/>
                        </a:solidFill>
                        <a:latin typeface="Cambria Math" panose="02040503050406030204" pitchFamily="18" charset="0"/>
                      </a:rPr>
                      <m:t>, </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𝐿</m:t>
                        </m:r>
                      </m:e>
                      <m:sub>
                        <m:r>
                          <a:rPr lang="en-US" altLang="zh-CN" sz="2400" b="0" i="1" smtClean="0">
                            <a:solidFill>
                              <a:schemeClr val="tx1"/>
                            </a:solidFill>
                            <a:latin typeface="Cambria Math" panose="02040503050406030204" pitchFamily="18" charset="0"/>
                          </a:rPr>
                          <m:t>2</m:t>
                        </m:r>
                      </m:sub>
                    </m:sSub>
                    <m:r>
                      <a:rPr lang="en-US" altLang="zh-CN" sz="2400" b="0" i="1" smtClean="0">
                        <a:solidFill>
                          <a:schemeClr val="tx1"/>
                        </a:solidFill>
                        <a:latin typeface="Cambria Math" panose="02040503050406030204" pitchFamily="18" charset="0"/>
                      </a:rPr>
                      <m:t>, …}</m:t>
                    </m:r>
                  </m:oMath>
                </a14:m>
                <a:endParaRPr lang="zh-CN" altLang="en-US" sz="2400" dirty="0"/>
              </a:p>
            </p:txBody>
          </p:sp>
        </mc:Choice>
        <mc:Fallback xmlns="">
          <p:sp>
            <p:nvSpPr>
              <p:cNvPr id="39" name="TextBox 38">
                <a:extLst>
                  <a:ext uri="{FF2B5EF4-FFF2-40B4-BE49-F238E27FC236}">
                    <a16:creationId xmlns:a16="http://schemas.microsoft.com/office/drawing/2014/main" id="{106E6C1B-F353-4685-8647-2CCD90990CF5}"/>
                  </a:ext>
                </a:extLst>
              </p:cNvPr>
              <p:cNvSpPr txBox="1">
                <a:spLocks noRot="1" noChangeAspect="1" noMove="1" noResize="1" noEditPoints="1" noAdjustHandles="1" noChangeArrowheads="1" noChangeShapeType="1" noTextEdit="1"/>
              </p:cNvSpPr>
              <p:nvPr/>
            </p:nvSpPr>
            <p:spPr>
              <a:xfrm>
                <a:off x="891278" y="2516287"/>
                <a:ext cx="3897157" cy="461665"/>
              </a:xfrm>
              <a:prstGeom prst="rect">
                <a:avLst/>
              </a:prstGeom>
              <a:blipFill>
                <a:blip r:embed="rId15"/>
                <a:stretch>
                  <a:fillRect l="-1875" t="-10526" r="-781"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B9EC024-7579-4C2D-ADBA-8DEED4AFA831}"/>
                  </a:ext>
                </a:extLst>
              </p:cNvPr>
              <p:cNvSpPr txBox="1"/>
              <p:nvPr/>
            </p:nvSpPr>
            <p:spPr>
              <a:xfrm>
                <a:off x="891278" y="958696"/>
                <a:ext cx="418684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𝜓</m:t>
                          </m:r>
                        </m:e>
                        <m:sub>
                          <m:r>
                            <m:rPr>
                              <m:sty m:val="p"/>
                            </m:rPr>
                            <a:rPr lang="en-US" altLang="zh-CN" sz="2400" b="0" i="1" smtClean="0">
                              <a:latin typeface="Cambria Math" panose="02040503050406030204" pitchFamily="18" charset="0"/>
                            </a:rPr>
                            <m:t>f</m:t>
                          </m:r>
                        </m:sub>
                      </m:sSub>
                      <m:r>
                        <a:rPr lang="en-US" altLang="zh-CN" sz="2400" b="0" i="1" smtClean="0">
                          <a:latin typeface="Cambria Math" panose="02040503050406030204" pitchFamily="18" charset="0"/>
                        </a:rPr>
                        <m:t>=</m:t>
                      </m:r>
                      <m:sSub>
                        <m:sSubPr>
                          <m:ctrlPr>
                            <a:rPr lang="en-US" altLang="zh-CN" sz="2400" b="0" i="1" smtClean="0">
                              <a:solidFill>
                                <a:srgbClr val="FFC000"/>
                              </a:solidFill>
                              <a:latin typeface="Cambria Math" panose="02040503050406030204" pitchFamily="18" charset="0"/>
                            </a:rPr>
                          </m:ctrlPr>
                        </m:sSubPr>
                        <m:e>
                          <m:r>
                            <a:rPr lang="en-US" altLang="zh-CN" sz="2400" b="0" i="1" smtClean="0">
                              <a:solidFill>
                                <a:srgbClr val="FFC000"/>
                              </a:solidFill>
                              <a:latin typeface="Cambria Math" panose="02040503050406030204" pitchFamily="18" charset="0"/>
                            </a:rPr>
                            <m:t>𝑈</m:t>
                          </m:r>
                        </m:e>
                        <m:sub>
                          <m:r>
                            <a:rPr lang="en-US" altLang="zh-CN" sz="2400" b="0" i="1" smtClean="0">
                              <a:solidFill>
                                <a:srgbClr val="FFC000"/>
                              </a:solidFill>
                              <a:latin typeface="Cambria Math" panose="02040503050406030204" pitchFamily="18" charset="0"/>
                            </a:rPr>
                            <m:t>𝑁</m:t>
                          </m:r>
                        </m:sub>
                      </m:sSub>
                      <m:r>
                        <a:rPr lang="en-US" altLang="zh-CN" sz="2400" b="0" i="1" smtClean="0">
                          <a:solidFill>
                            <a:srgbClr val="FFC000"/>
                          </a:solidFill>
                          <a:latin typeface="Cambria Math" panose="02040503050406030204" pitchFamily="18" charset="0"/>
                        </a:rPr>
                        <m:t>⋯</m:t>
                      </m:r>
                      <m:sSub>
                        <m:sSubPr>
                          <m:ctrlPr>
                            <a:rPr lang="en-US" altLang="zh-CN" sz="2400" b="0" i="1" smtClean="0">
                              <a:solidFill>
                                <a:srgbClr val="FFC000"/>
                              </a:solidFill>
                              <a:latin typeface="Cambria Math" panose="02040503050406030204" pitchFamily="18" charset="0"/>
                            </a:rPr>
                          </m:ctrlPr>
                        </m:sSubPr>
                        <m:e>
                          <m:r>
                            <a:rPr lang="en-US" altLang="zh-CN" sz="2400" b="0" i="1" smtClean="0">
                              <a:solidFill>
                                <a:srgbClr val="FFC000"/>
                              </a:solidFill>
                              <a:latin typeface="Cambria Math" panose="02040503050406030204" pitchFamily="18" charset="0"/>
                            </a:rPr>
                            <m:t>𝑈</m:t>
                          </m:r>
                        </m:e>
                        <m:sub>
                          <m:r>
                            <a:rPr lang="en-US" altLang="zh-CN" sz="2400" b="0" i="1" smtClean="0">
                              <a:solidFill>
                                <a:srgbClr val="FFC000"/>
                              </a:solidFill>
                              <a:latin typeface="Cambria Math" panose="02040503050406030204" pitchFamily="18" charset="0"/>
                            </a:rPr>
                            <m:t>2</m:t>
                          </m:r>
                        </m:sub>
                      </m:sSub>
                      <m:sSub>
                        <m:sSubPr>
                          <m:ctrlPr>
                            <a:rPr lang="en-US" altLang="zh-CN" sz="2400" b="0" i="1" smtClean="0">
                              <a:solidFill>
                                <a:srgbClr val="FFC000"/>
                              </a:solidFill>
                              <a:latin typeface="Cambria Math" panose="02040503050406030204" pitchFamily="18" charset="0"/>
                            </a:rPr>
                          </m:ctrlPr>
                        </m:sSubPr>
                        <m:e>
                          <m:r>
                            <a:rPr lang="en-US" altLang="zh-CN" sz="2400" b="0" i="1" smtClean="0">
                              <a:solidFill>
                                <a:srgbClr val="FFC000"/>
                              </a:solidFill>
                              <a:latin typeface="Cambria Math" panose="02040503050406030204" pitchFamily="18" charset="0"/>
                            </a:rPr>
                            <m:t>𝑈</m:t>
                          </m:r>
                        </m:e>
                        <m:sub>
                          <m:r>
                            <a:rPr lang="en-US" altLang="zh-CN" sz="2400" b="0" i="1" smtClean="0">
                              <a:solidFill>
                                <a:srgbClr val="FFC000"/>
                              </a:solidFill>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𝜓</m:t>
                          </m:r>
                        </m:e>
                        <m:sub>
                          <m:r>
                            <m:rPr>
                              <m:sty m:val="p"/>
                            </m:rPr>
                            <a:rPr lang="en-US" altLang="zh-CN" sz="2400" b="0" i="1" smtClean="0">
                              <a:latin typeface="Cambria Math" panose="02040503050406030204" pitchFamily="18" charset="0"/>
                            </a:rPr>
                            <m:t>i</m:t>
                          </m:r>
                        </m:sub>
                      </m:sSub>
                    </m:oMath>
                  </m:oMathPara>
                </a14:m>
                <a:endParaRPr lang="zh-CN" altLang="en-US" sz="2400" dirty="0"/>
              </a:p>
            </p:txBody>
          </p:sp>
        </mc:Choice>
        <mc:Fallback xmlns="">
          <p:sp>
            <p:nvSpPr>
              <p:cNvPr id="41" name="TextBox 40">
                <a:extLst>
                  <a:ext uri="{FF2B5EF4-FFF2-40B4-BE49-F238E27FC236}">
                    <a16:creationId xmlns:a16="http://schemas.microsoft.com/office/drawing/2014/main" id="{EB9EC024-7579-4C2D-ADBA-8DEED4AFA831}"/>
                  </a:ext>
                </a:extLst>
              </p:cNvPr>
              <p:cNvSpPr txBox="1">
                <a:spLocks noRot="1" noChangeAspect="1" noMove="1" noResize="1" noEditPoints="1" noAdjustHandles="1" noChangeArrowheads="1" noChangeShapeType="1" noTextEdit="1"/>
              </p:cNvSpPr>
              <p:nvPr/>
            </p:nvSpPr>
            <p:spPr>
              <a:xfrm>
                <a:off x="891278" y="958696"/>
                <a:ext cx="4186848" cy="461665"/>
              </a:xfrm>
              <a:prstGeom prst="rect">
                <a:avLst/>
              </a:prstGeom>
              <a:blipFill>
                <a:blip r:embed="rId16"/>
                <a:stretch>
                  <a:fillRect l="-1164" b="-17105"/>
                </a:stretch>
              </a:blipFill>
            </p:spPr>
            <p:txBody>
              <a:bodyPr/>
              <a:lstStyle/>
              <a:p>
                <a:r>
                  <a:rPr lang="zh-CN" altLang="en-US">
                    <a:noFill/>
                  </a:rPr>
                  <a:t> </a:t>
                </a:r>
              </a:p>
            </p:txBody>
          </p:sp>
        </mc:Fallback>
      </mc:AlternateContent>
      <p:sp>
        <p:nvSpPr>
          <p:cNvPr id="40" name="箭头: 下 14">
            <a:extLst>
              <a:ext uri="{FF2B5EF4-FFF2-40B4-BE49-F238E27FC236}">
                <a16:creationId xmlns:a16="http://schemas.microsoft.com/office/drawing/2014/main" id="{838979BE-7049-4B4C-B2C5-A666C1800A33}"/>
              </a:ext>
            </a:extLst>
          </p:cNvPr>
          <p:cNvSpPr/>
          <p:nvPr/>
        </p:nvSpPr>
        <p:spPr>
          <a:xfrm>
            <a:off x="2129525" y="1550254"/>
            <a:ext cx="259245" cy="292478"/>
          </a:xfrm>
          <a:prstGeom prst="downArrow">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DEAA29A1-23B8-A860-6E57-A882C47F61C1}"/>
              </a:ext>
            </a:extLst>
          </p:cNvPr>
          <p:cNvSpPr>
            <a:spLocks noGrp="1"/>
          </p:cNvSpPr>
          <p:nvPr>
            <p:ph type="sldNum" sz="quarter" idx="4"/>
          </p:nvPr>
        </p:nvSpPr>
        <p:spPr/>
        <p:txBody>
          <a:bodyPr/>
          <a:lstStyle/>
          <a:p>
            <a:fld id="{B20EFAC2-24DB-4D86-AD3B-8D4B01AC7A9B}" type="slidenum">
              <a:rPr lang="zh-CN" altLang="en-US" smtClean="0"/>
              <a:pPr/>
              <a:t>14</a:t>
            </a:fld>
            <a:r>
              <a:rPr lang="zh-CN" altLang="en-US"/>
              <a:t> </a:t>
            </a:r>
            <a:r>
              <a:rPr lang="en-US" altLang="zh-CN" dirty="0"/>
              <a:t>/ 26</a:t>
            </a:r>
          </a:p>
          <a:p>
            <a:endParaRPr lang="zh-CN" altLang="en-US" dirty="0"/>
          </a:p>
        </p:txBody>
      </p:sp>
    </p:spTree>
    <p:extLst>
      <p:ext uri="{BB962C8B-B14F-4D97-AF65-F5344CB8AC3E}">
        <p14:creationId xmlns:p14="http://schemas.microsoft.com/office/powerpoint/2010/main" val="282895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49AB6A-5C1B-9774-1B1E-D2AD07E7EB6F}"/>
              </a:ext>
            </a:extLst>
          </p:cNvPr>
          <p:cNvSpPr>
            <a:spLocks noGrp="1"/>
          </p:cNvSpPr>
          <p:nvPr>
            <p:ph type="body" sz="quarter" idx="11"/>
          </p:nvPr>
        </p:nvSpPr>
        <p:spPr/>
        <p:txBody>
          <a:bodyPr/>
          <a:lstStyle/>
          <a:p>
            <a:r>
              <a:rPr lang="en-US" dirty="0"/>
              <a:t>QuTiP: Quantum Toolbox in Python</a:t>
            </a:r>
          </a:p>
        </p:txBody>
      </p:sp>
      <p:sp>
        <p:nvSpPr>
          <p:cNvPr id="3" name="Content Placeholder 2">
            <a:extLst>
              <a:ext uri="{FF2B5EF4-FFF2-40B4-BE49-F238E27FC236}">
                <a16:creationId xmlns:a16="http://schemas.microsoft.com/office/drawing/2014/main" id="{F83D43F8-FD9F-0390-1A07-BC4A4F700080}"/>
              </a:ext>
            </a:extLst>
          </p:cNvPr>
          <p:cNvSpPr>
            <a:spLocks noGrp="1"/>
          </p:cNvSpPr>
          <p:nvPr>
            <p:ph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CA50E4D0-F719-A002-7149-8FB993373F2F}"/>
              </a:ext>
            </a:extLst>
          </p:cNvPr>
          <p:cNvSpPr>
            <a:spLocks noGrp="1"/>
          </p:cNvSpPr>
          <p:nvPr>
            <p:ph type="sldNum" sz="quarter" idx="4"/>
          </p:nvPr>
        </p:nvSpPr>
        <p:spPr/>
        <p:txBody>
          <a:bodyPr/>
          <a:lstStyle/>
          <a:p>
            <a:fld id="{B20EFAC2-24DB-4D86-AD3B-8D4B01AC7A9B}" type="slidenum">
              <a:rPr lang="zh-CN" altLang="en-US" smtClean="0"/>
              <a:pPr/>
              <a:t>15</a:t>
            </a:fld>
            <a:r>
              <a:rPr lang="zh-CN" altLang="en-US"/>
              <a:t> </a:t>
            </a:r>
            <a:r>
              <a:rPr lang="en-US" altLang="zh-CN"/>
              <a:t>/ 26</a:t>
            </a:r>
          </a:p>
          <a:p>
            <a:endParaRPr lang="zh-CN" altLang="en-US" dirty="0"/>
          </a:p>
        </p:txBody>
      </p:sp>
      <p:sp>
        <p:nvSpPr>
          <p:cNvPr id="5" name="Oval 4">
            <a:extLst>
              <a:ext uri="{FF2B5EF4-FFF2-40B4-BE49-F238E27FC236}">
                <a16:creationId xmlns:a16="http://schemas.microsoft.com/office/drawing/2014/main" id="{61A17BD7-BC2A-EBEC-7DB2-F60070D8E9B9}"/>
              </a:ext>
            </a:extLst>
          </p:cNvPr>
          <p:cNvSpPr/>
          <p:nvPr/>
        </p:nvSpPr>
        <p:spPr>
          <a:xfrm>
            <a:off x="653530" y="1102785"/>
            <a:ext cx="11049000" cy="5126728"/>
          </a:xfrm>
          <a:prstGeom prst="ellipse">
            <a:avLst/>
          </a:prstGeom>
          <a:solidFill>
            <a:schemeClr val="accent2">
              <a:lumMod val="20000"/>
              <a:lumOff val="80000"/>
            </a:schemeClr>
          </a:solidFill>
          <a:ln w="19050">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Oval 5">
            <a:extLst>
              <a:ext uri="{FF2B5EF4-FFF2-40B4-BE49-F238E27FC236}">
                <a16:creationId xmlns:a16="http://schemas.microsoft.com/office/drawing/2014/main" id="{C514FC39-0148-745B-6328-E4F193A7E3D6}"/>
              </a:ext>
            </a:extLst>
          </p:cNvPr>
          <p:cNvSpPr/>
          <p:nvPr/>
        </p:nvSpPr>
        <p:spPr>
          <a:xfrm>
            <a:off x="1376893" y="1116926"/>
            <a:ext cx="9602274" cy="3556781"/>
          </a:xfrm>
          <a:prstGeom prst="ellipse">
            <a:avLst/>
          </a:prstGeom>
          <a:solidFill>
            <a:schemeClr val="accent1">
              <a:lumMod val="20000"/>
              <a:lumOff val="80000"/>
            </a:schemeClr>
          </a:solidFill>
          <a:ln w="19050">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0" i="0">
                <a:solidFill>
                  <a:srgbClr val="ADBAC7"/>
                </a:solidFill>
                <a:effectLst/>
                <a:latin typeface="ui-monospace"/>
              </a:rPr>
              <a:t>sequencing</a:t>
            </a:r>
            <a:endParaRPr lang="zh-CN" altLang="en-US"/>
          </a:p>
        </p:txBody>
      </p:sp>
      <p:sp>
        <p:nvSpPr>
          <p:cNvPr id="7" name="Oval 6">
            <a:extLst>
              <a:ext uri="{FF2B5EF4-FFF2-40B4-BE49-F238E27FC236}">
                <a16:creationId xmlns:a16="http://schemas.microsoft.com/office/drawing/2014/main" id="{6766952E-DF36-AFA6-F1E8-0B520EAE5B5D}"/>
              </a:ext>
            </a:extLst>
          </p:cNvPr>
          <p:cNvSpPr/>
          <p:nvPr/>
        </p:nvSpPr>
        <p:spPr>
          <a:xfrm>
            <a:off x="4667713" y="1090292"/>
            <a:ext cx="3078653" cy="2720564"/>
          </a:xfrm>
          <a:prstGeom prst="ellipse">
            <a:avLst/>
          </a:prstGeom>
          <a:solidFill>
            <a:schemeClr val="accent4">
              <a:lumMod val="40000"/>
              <a:lumOff val="60000"/>
              <a:alpha val="76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F5C6BDC5-F290-CBA2-97BD-2615D25D59B1}"/>
              </a:ext>
            </a:extLst>
          </p:cNvPr>
          <p:cNvSpPr txBox="1"/>
          <p:nvPr/>
        </p:nvSpPr>
        <p:spPr>
          <a:xfrm>
            <a:off x="4984121" y="1600693"/>
            <a:ext cx="2445835" cy="1589513"/>
          </a:xfrm>
          <a:prstGeom prst="roundRect">
            <a:avLst/>
          </a:prstGeom>
          <a:noFill/>
          <a:ln w="12700">
            <a:solidFill>
              <a:srgbClr val="A6A6A6"/>
            </a:solidFill>
          </a:ln>
          <a:effectLst>
            <a:glow rad="63500">
              <a:schemeClr val="accent3">
                <a:satMod val="175000"/>
                <a:alpha val="40000"/>
              </a:schemeClr>
            </a:glow>
          </a:effectLst>
        </p:spPr>
        <p:txBody>
          <a:bodyPr wrap="square" rtlCol="0">
            <a:spAutoFit/>
          </a:bodyPr>
          <a:lstStyle/>
          <a:p>
            <a:pPr algn="ctr">
              <a:lnSpc>
                <a:spcPct val="120000"/>
              </a:lnSpc>
            </a:pPr>
            <a:r>
              <a:rPr lang="en-US" altLang="zh-CN" sz="2000" b="1"/>
              <a:t>qutip</a:t>
            </a:r>
          </a:p>
          <a:p>
            <a:pPr algn="ctr">
              <a:lnSpc>
                <a:spcPct val="120000"/>
              </a:lnSpc>
            </a:pPr>
            <a:r>
              <a:rPr lang="en-US" altLang="zh-CN" b="1" err="1"/>
              <a:t>Qobj</a:t>
            </a:r>
            <a:r>
              <a:rPr lang="en-US" altLang="zh-CN" b="1"/>
              <a:t> representation</a:t>
            </a:r>
          </a:p>
          <a:p>
            <a:pPr algn="ctr">
              <a:lnSpc>
                <a:spcPct val="120000"/>
              </a:lnSpc>
            </a:pPr>
            <a:r>
              <a:rPr lang="en-US" altLang="zh-CN" b="1"/>
              <a:t>visualization tools</a:t>
            </a:r>
          </a:p>
          <a:p>
            <a:pPr algn="ctr">
              <a:lnSpc>
                <a:spcPct val="120000"/>
              </a:lnSpc>
            </a:pPr>
            <a:r>
              <a:rPr lang="en-US" altLang="zh-CN" b="1"/>
              <a:t>dynamic solvers</a:t>
            </a:r>
            <a:endParaRPr lang="zh-CN" altLang="en-US" sz="1600" b="1"/>
          </a:p>
        </p:txBody>
      </p:sp>
      <p:sp>
        <p:nvSpPr>
          <p:cNvPr id="9" name="TextBox 8">
            <a:extLst>
              <a:ext uri="{FF2B5EF4-FFF2-40B4-BE49-F238E27FC236}">
                <a16:creationId xmlns:a16="http://schemas.microsoft.com/office/drawing/2014/main" id="{8B016255-F868-ECEB-C969-C0A0C4DF17B2}"/>
              </a:ext>
            </a:extLst>
          </p:cNvPr>
          <p:cNvSpPr txBox="1"/>
          <p:nvPr/>
        </p:nvSpPr>
        <p:spPr>
          <a:xfrm>
            <a:off x="6895632" y="3829739"/>
            <a:ext cx="1574097" cy="442674"/>
          </a:xfrm>
          <a:prstGeom prst="roundRect">
            <a:avLst/>
          </a:prstGeom>
          <a:noFill/>
          <a:ln w="12700">
            <a:solidFill>
              <a:srgbClr val="A6A6A6"/>
            </a:solidFill>
          </a:ln>
          <a:effectLst>
            <a:glow rad="63500">
              <a:schemeClr val="accent3">
                <a:satMod val="175000"/>
                <a:alpha val="40000"/>
              </a:schemeClr>
            </a:glow>
          </a:effectLst>
        </p:spPr>
        <p:txBody>
          <a:bodyPr wrap="square" rtlCol="0">
            <a:spAutoFit/>
          </a:bodyPr>
          <a:lstStyle/>
          <a:p>
            <a:pPr algn="ctr"/>
            <a:r>
              <a:rPr lang="en-US" altLang="zh-CN" sz="2000" b="1" dirty="0"/>
              <a:t>qutip-</a:t>
            </a:r>
            <a:r>
              <a:rPr lang="en-US" altLang="zh-CN" sz="2000" b="1" dirty="0" err="1"/>
              <a:t>jax</a:t>
            </a:r>
            <a:endParaRPr lang="zh-CN" altLang="en-US" sz="1600" b="1" dirty="0"/>
          </a:p>
        </p:txBody>
      </p:sp>
      <p:sp>
        <p:nvSpPr>
          <p:cNvPr id="10" name="TextBox 9">
            <a:extLst>
              <a:ext uri="{FF2B5EF4-FFF2-40B4-BE49-F238E27FC236}">
                <a16:creationId xmlns:a16="http://schemas.microsoft.com/office/drawing/2014/main" id="{6AACD188-C441-5D84-A113-1FF5C0C08030}"/>
              </a:ext>
            </a:extLst>
          </p:cNvPr>
          <p:cNvSpPr txBox="1"/>
          <p:nvPr/>
        </p:nvSpPr>
        <p:spPr>
          <a:xfrm>
            <a:off x="1987336" y="2172039"/>
            <a:ext cx="2445835" cy="1221753"/>
          </a:xfrm>
          <a:prstGeom prst="roundRect">
            <a:avLst/>
          </a:prstGeom>
          <a:noFill/>
          <a:ln w="12700">
            <a:solidFill>
              <a:srgbClr val="A6A6A6"/>
            </a:solidFill>
          </a:ln>
          <a:effectLst>
            <a:glow rad="63500">
              <a:schemeClr val="accent3">
                <a:satMod val="175000"/>
                <a:alpha val="40000"/>
              </a:schemeClr>
            </a:glow>
          </a:effectLst>
        </p:spPr>
        <p:txBody>
          <a:bodyPr wrap="square" rtlCol="0">
            <a:spAutoFit/>
          </a:bodyPr>
          <a:lstStyle/>
          <a:p>
            <a:pPr algn="ctr">
              <a:lnSpc>
                <a:spcPct val="120000"/>
              </a:lnSpc>
            </a:pPr>
            <a:r>
              <a:rPr lang="en-US" altLang="zh-CN" sz="2000" b="1" err="1"/>
              <a:t>qutip</a:t>
            </a:r>
            <a:r>
              <a:rPr lang="en-US" altLang="zh-CN" sz="2000" b="1"/>
              <a:t>-control</a:t>
            </a:r>
          </a:p>
          <a:p>
            <a:pPr algn="ctr">
              <a:lnSpc>
                <a:spcPct val="120000"/>
              </a:lnSpc>
            </a:pPr>
            <a:r>
              <a:rPr lang="en-US" altLang="zh-CN" b="1"/>
              <a:t>optimal control framework</a:t>
            </a:r>
            <a:endParaRPr lang="zh-CN" altLang="en-US" sz="1400" b="1"/>
          </a:p>
        </p:txBody>
      </p:sp>
      <p:sp>
        <p:nvSpPr>
          <p:cNvPr id="11" name="TextBox 10">
            <a:extLst>
              <a:ext uri="{FF2B5EF4-FFF2-40B4-BE49-F238E27FC236}">
                <a16:creationId xmlns:a16="http://schemas.microsoft.com/office/drawing/2014/main" id="{56B94BAA-204D-63F6-9274-C92A671E3BFF}"/>
              </a:ext>
            </a:extLst>
          </p:cNvPr>
          <p:cNvSpPr txBox="1"/>
          <p:nvPr/>
        </p:nvSpPr>
        <p:spPr>
          <a:xfrm>
            <a:off x="8013980" y="2110343"/>
            <a:ext cx="2474731" cy="1221753"/>
          </a:xfrm>
          <a:prstGeom prst="roundRect">
            <a:avLst/>
          </a:prstGeom>
          <a:noFill/>
          <a:ln w="12700">
            <a:solidFill>
              <a:srgbClr val="A6A6A6"/>
            </a:solidFill>
          </a:ln>
          <a:effectLst>
            <a:glow rad="63500">
              <a:schemeClr val="accent3">
                <a:satMod val="175000"/>
                <a:alpha val="40000"/>
              </a:schemeClr>
            </a:glow>
          </a:effectLst>
        </p:spPr>
        <p:txBody>
          <a:bodyPr wrap="square" rtlCol="0">
            <a:spAutoFit/>
          </a:bodyPr>
          <a:lstStyle/>
          <a:p>
            <a:pPr algn="ctr">
              <a:lnSpc>
                <a:spcPct val="120000"/>
              </a:lnSpc>
            </a:pPr>
            <a:r>
              <a:rPr lang="en-US" altLang="zh-CN" sz="2000" b="1" err="1"/>
              <a:t>qutip-qip</a:t>
            </a:r>
            <a:endParaRPr lang="en-US" altLang="zh-CN" sz="2000" b="1"/>
          </a:p>
          <a:p>
            <a:pPr algn="ctr">
              <a:lnSpc>
                <a:spcPct val="120000"/>
              </a:lnSpc>
            </a:pPr>
            <a:r>
              <a:rPr lang="en-US" altLang="zh-CN" b="1"/>
              <a:t>circuit simulation</a:t>
            </a:r>
          </a:p>
          <a:p>
            <a:pPr algn="ctr">
              <a:lnSpc>
                <a:spcPct val="120000"/>
              </a:lnSpc>
            </a:pPr>
            <a:r>
              <a:rPr lang="en-US" altLang="zh-CN" b="1"/>
              <a:t>hardware simulation</a:t>
            </a:r>
            <a:endParaRPr lang="zh-CN" altLang="en-US" sz="1400" b="1"/>
          </a:p>
        </p:txBody>
      </p:sp>
      <p:sp>
        <p:nvSpPr>
          <p:cNvPr id="12" name="TextBox 11">
            <a:extLst>
              <a:ext uri="{FF2B5EF4-FFF2-40B4-BE49-F238E27FC236}">
                <a16:creationId xmlns:a16="http://schemas.microsoft.com/office/drawing/2014/main" id="{C596A592-F909-F890-936A-6E42648A4343}"/>
              </a:ext>
            </a:extLst>
          </p:cNvPr>
          <p:cNvSpPr txBox="1"/>
          <p:nvPr/>
        </p:nvSpPr>
        <p:spPr>
          <a:xfrm>
            <a:off x="3519349" y="3791517"/>
            <a:ext cx="2332319" cy="442674"/>
          </a:xfrm>
          <a:prstGeom prst="roundRect">
            <a:avLst/>
          </a:prstGeom>
          <a:noFill/>
          <a:ln w="12700">
            <a:solidFill>
              <a:srgbClr val="A6A6A6"/>
            </a:solidFill>
          </a:ln>
          <a:effectLst>
            <a:glow rad="63500">
              <a:schemeClr val="accent3">
                <a:satMod val="175000"/>
                <a:alpha val="40000"/>
              </a:schemeClr>
            </a:glow>
          </a:effectLst>
        </p:spPr>
        <p:txBody>
          <a:bodyPr wrap="square" rtlCol="0">
            <a:spAutoFit/>
          </a:bodyPr>
          <a:lstStyle/>
          <a:p>
            <a:pPr algn="ctr"/>
            <a:r>
              <a:rPr lang="en-US" altLang="zh-CN" sz="2000" b="1" dirty="0"/>
              <a:t>qutip-</a:t>
            </a:r>
            <a:r>
              <a:rPr lang="en-US" altLang="zh-CN" sz="2000" b="1" dirty="0" err="1"/>
              <a:t>tensorflow</a:t>
            </a:r>
            <a:endParaRPr lang="zh-CN" altLang="en-US" sz="1600" b="1" dirty="0"/>
          </a:p>
        </p:txBody>
      </p:sp>
      <p:sp>
        <p:nvSpPr>
          <p:cNvPr id="13" name="TextBox 12">
            <a:extLst>
              <a:ext uri="{FF2B5EF4-FFF2-40B4-BE49-F238E27FC236}">
                <a16:creationId xmlns:a16="http://schemas.microsoft.com/office/drawing/2014/main" id="{CBC8A566-00D6-14C7-1332-F8F51D5FA38B}"/>
              </a:ext>
            </a:extLst>
          </p:cNvPr>
          <p:cNvSpPr txBox="1"/>
          <p:nvPr/>
        </p:nvSpPr>
        <p:spPr>
          <a:xfrm>
            <a:off x="4652675" y="4822947"/>
            <a:ext cx="1052676" cy="442674"/>
          </a:xfrm>
          <a:prstGeom prst="roundRect">
            <a:avLst/>
          </a:prstGeom>
          <a:noFill/>
          <a:ln w="12700">
            <a:solidFill>
              <a:srgbClr val="A6A6A6"/>
            </a:solidFill>
          </a:ln>
          <a:effectLst>
            <a:glow rad="63500">
              <a:schemeClr val="accent3">
                <a:satMod val="175000"/>
                <a:alpha val="40000"/>
              </a:schemeClr>
            </a:glow>
          </a:effectLst>
        </p:spPr>
        <p:txBody>
          <a:bodyPr wrap="square" rtlCol="0">
            <a:spAutoFit/>
          </a:bodyPr>
          <a:lstStyle/>
          <a:p>
            <a:pPr algn="ctr"/>
            <a:r>
              <a:rPr lang="en-US" altLang="zh-CN" sz="2000" b="1" err="1"/>
              <a:t>Krotov</a:t>
            </a:r>
            <a:endParaRPr lang="zh-CN" altLang="en-US" sz="1600" b="1"/>
          </a:p>
        </p:txBody>
      </p:sp>
      <p:sp>
        <p:nvSpPr>
          <p:cNvPr id="14" name="TextBox 13">
            <a:extLst>
              <a:ext uri="{FF2B5EF4-FFF2-40B4-BE49-F238E27FC236}">
                <a16:creationId xmlns:a16="http://schemas.microsoft.com/office/drawing/2014/main" id="{91F0FF28-5923-9005-2AFF-078897EA1D0F}"/>
              </a:ext>
            </a:extLst>
          </p:cNvPr>
          <p:cNvSpPr txBox="1"/>
          <p:nvPr/>
        </p:nvSpPr>
        <p:spPr>
          <a:xfrm>
            <a:off x="3946437" y="5519737"/>
            <a:ext cx="812733" cy="442674"/>
          </a:xfrm>
          <a:prstGeom prst="roundRect">
            <a:avLst/>
          </a:prstGeom>
          <a:noFill/>
          <a:ln w="12700">
            <a:solidFill>
              <a:srgbClr val="A6A6A6"/>
            </a:solidFill>
          </a:ln>
          <a:effectLst>
            <a:glow rad="63500">
              <a:schemeClr val="accent3">
                <a:satMod val="175000"/>
                <a:alpha val="40000"/>
              </a:schemeClr>
            </a:glow>
          </a:effectLst>
        </p:spPr>
        <p:txBody>
          <a:bodyPr wrap="square" rtlCol="0">
            <a:spAutoFit/>
          </a:bodyPr>
          <a:lstStyle/>
          <a:p>
            <a:pPr algn="ctr"/>
            <a:r>
              <a:rPr lang="en-US" altLang="zh-CN" sz="2000" b="1"/>
              <a:t>PIQS</a:t>
            </a:r>
            <a:endParaRPr lang="zh-CN" altLang="en-US" sz="1600" b="1"/>
          </a:p>
        </p:txBody>
      </p:sp>
      <p:sp>
        <p:nvSpPr>
          <p:cNvPr id="15" name="TextBox 14">
            <a:extLst>
              <a:ext uri="{FF2B5EF4-FFF2-40B4-BE49-F238E27FC236}">
                <a16:creationId xmlns:a16="http://schemas.microsoft.com/office/drawing/2014/main" id="{22B93541-1D5F-67A4-BBB9-606D5497D212}"/>
              </a:ext>
            </a:extLst>
          </p:cNvPr>
          <p:cNvSpPr txBox="1"/>
          <p:nvPr/>
        </p:nvSpPr>
        <p:spPr>
          <a:xfrm>
            <a:off x="734182" y="3580793"/>
            <a:ext cx="1004121" cy="442674"/>
          </a:xfrm>
          <a:prstGeom prst="roundRect">
            <a:avLst/>
          </a:prstGeom>
          <a:noFill/>
          <a:ln w="12700">
            <a:solidFill>
              <a:srgbClr val="A6A6A6"/>
            </a:solidFill>
          </a:ln>
          <a:effectLst>
            <a:glow rad="63500">
              <a:schemeClr val="accent3">
                <a:satMod val="175000"/>
                <a:alpha val="40000"/>
              </a:schemeClr>
            </a:glow>
          </a:effectLst>
        </p:spPr>
        <p:txBody>
          <a:bodyPr wrap="square">
            <a:spAutoFit/>
          </a:bodyPr>
          <a:lstStyle/>
          <a:p>
            <a:pPr algn="ctr"/>
            <a:r>
              <a:rPr lang="en-US" altLang="zh-CN" sz="2000" b="1" err="1"/>
              <a:t>BoFiN</a:t>
            </a:r>
            <a:endParaRPr lang="zh-CN" altLang="en-US" sz="2000" b="1"/>
          </a:p>
        </p:txBody>
      </p:sp>
      <p:sp>
        <p:nvSpPr>
          <p:cNvPr id="16" name="TextBox 15">
            <a:extLst>
              <a:ext uri="{FF2B5EF4-FFF2-40B4-BE49-F238E27FC236}">
                <a16:creationId xmlns:a16="http://schemas.microsoft.com/office/drawing/2014/main" id="{A874A627-3BBF-89D7-1917-B967BFB4B8CE}"/>
              </a:ext>
            </a:extLst>
          </p:cNvPr>
          <p:cNvSpPr txBox="1"/>
          <p:nvPr/>
        </p:nvSpPr>
        <p:spPr>
          <a:xfrm>
            <a:off x="5329319" y="5566740"/>
            <a:ext cx="2116218" cy="442674"/>
          </a:xfrm>
          <a:prstGeom prst="roundRect">
            <a:avLst/>
          </a:prstGeom>
          <a:noFill/>
          <a:ln w="12700">
            <a:solidFill>
              <a:srgbClr val="A6A6A6"/>
            </a:solidFill>
          </a:ln>
          <a:effectLst>
            <a:glow rad="63500">
              <a:schemeClr val="accent3">
                <a:satMod val="175000"/>
                <a:alpha val="40000"/>
              </a:schemeClr>
            </a:glow>
          </a:effectLst>
        </p:spPr>
        <p:txBody>
          <a:bodyPr wrap="square">
            <a:spAutoFit/>
          </a:bodyPr>
          <a:lstStyle/>
          <a:p>
            <a:pPr algn="ctr"/>
            <a:r>
              <a:rPr lang="en-US" altLang="zh-CN" sz="2000" b="1" err="1"/>
              <a:t>PyKrylovSolver</a:t>
            </a:r>
            <a:endParaRPr lang="zh-CN" altLang="en-US" sz="2000" b="1"/>
          </a:p>
        </p:txBody>
      </p:sp>
      <p:sp>
        <p:nvSpPr>
          <p:cNvPr id="17" name="TextBox 16">
            <a:extLst>
              <a:ext uri="{FF2B5EF4-FFF2-40B4-BE49-F238E27FC236}">
                <a16:creationId xmlns:a16="http://schemas.microsoft.com/office/drawing/2014/main" id="{EC24BFEA-007A-E507-8B6F-187EF9A7FE88}"/>
              </a:ext>
            </a:extLst>
          </p:cNvPr>
          <p:cNvSpPr txBox="1"/>
          <p:nvPr/>
        </p:nvSpPr>
        <p:spPr>
          <a:xfrm>
            <a:off x="10426913" y="3666149"/>
            <a:ext cx="1194965" cy="442674"/>
          </a:xfrm>
          <a:prstGeom prst="roundRect">
            <a:avLst/>
          </a:prstGeom>
          <a:noFill/>
          <a:ln w="12700">
            <a:solidFill>
              <a:srgbClr val="A6A6A6"/>
            </a:solidFill>
          </a:ln>
          <a:effectLst>
            <a:glow rad="63500">
              <a:schemeClr val="accent3">
                <a:satMod val="175000"/>
                <a:alpha val="40000"/>
              </a:schemeClr>
            </a:glow>
          </a:effectLst>
        </p:spPr>
        <p:txBody>
          <a:bodyPr wrap="square">
            <a:spAutoFit/>
          </a:bodyPr>
          <a:lstStyle/>
          <a:p>
            <a:pPr algn="ctr"/>
            <a:r>
              <a:rPr lang="en-US" altLang="zh-CN" sz="2000" b="1" err="1"/>
              <a:t>SQWalk</a:t>
            </a:r>
            <a:endParaRPr lang="zh-CN" altLang="en-US" sz="2000" b="1"/>
          </a:p>
        </p:txBody>
      </p:sp>
      <p:sp>
        <p:nvSpPr>
          <p:cNvPr id="18" name="TextBox 17">
            <a:extLst>
              <a:ext uri="{FF2B5EF4-FFF2-40B4-BE49-F238E27FC236}">
                <a16:creationId xmlns:a16="http://schemas.microsoft.com/office/drawing/2014/main" id="{F88B8FCE-F3FC-DD66-4852-3840821A6B1B}"/>
              </a:ext>
            </a:extLst>
          </p:cNvPr>
          <p:cNvSpPr txBox="1"/>
          <p:nvPr/>
        </p:nvSpPr>
        <p:spPr>
          <a:xfrm>
            <a:off x="6643632" y="4845975"/>
            <a:ext cx="1189504" cy="442674"/>
          </a:xfrm>
          <a:prstGeom prst="roundRect">
            <a:avLst/>
          </a:prstGeom>
          <a:noFill/>
          <a:ln w="12700">
            <a:solidFill>
              <a:srgbClr val="A6A6A6"/>
            </a:solidFill>
          </a:ln>
          <a:effectLst>
            <a:glow rad="63500">
              <a:schemeClr val="accent3">
                <a:satMod val="175000"/>
                <a:alpha val="40000"/>
              </a:schemeClr>
            </a:glow>
          </a:effectLst>
        </p:spPr>
        <p:txBody>
          <a:bodyPr wrap="square">
            <a:spAutoFit/>
          </a:bodyPr>
          <a:lstStyle/>
          <a:p>
            <a:pPr algn="ctr"/>
            <a:r>
              <a:rPr lang="en-US" altLang="zh-CN" sz="2000" b="1"/>
              <a:t>Pulser</a:t>
            </a:r>
            <a:endParaRPr lang="zh-CN" altLang="en-US" sz="2000" b="1"/>
          </a:p>
        </p:txBody>
      </p:sp>
      <p:sp>
        <p:nvSpPr>
          <p:cNvPr id="19" name="TextBox 18">
            <a:extLst>
              <a:ext uri="{FF2B5EF4-FFF2-40B4-BE49-F238E27FC236}">
                <a16:creationId xmlns:a16="http://schemas.microsoft.com/office/drawing/2014/main" id="{8D252070-14C7-2E35-4A10-46B7D15E05C8}"/>
              </a:ext>
            </a:extLst>
          </p:cNvPr>
          <p:cNvSpPr txBox="1"/>
          <p:nvPr/>
        </p:nvSpPr>
        <p:spPr>
          <a:xfrm>
            <a:off x="1376893" y="4257759"/>
            <a:ext cx="1574097" cy="442674"/>
          </a:xfrm>
          <a:prstGeom prst="roundRect">
            <a:avLst/>
          </a:prstGeom>
          <a:noFill/>
          <a:ln w="12700">
            <a:solidFill>
              <a:srgbClr val="A6A6A6"/>
            </a:solidFill>
          </a:ln>
          <a:effectLst>
            <a:glow rad="63500">
              <a:schemeClr val="accent3">
                <a:satMod val="175000"/>
                <a:alpha val="40000"/>
              </a:schemeClr>
            </a:glow>
          </a:effectLst>
        </p:spPr>
        <p:txBody>
          <a:bodyPr wrap="square">
            <a:spAutoFit/>
          </a:bodyPr>
          <a:lstStyle/>
          <a:p>
            <a:pPr algn="ctr"/>
            <a:r>
              <a:rPr lang="en-US" altLang="zh-CN" sz="2000" b="1" i="0" err="1">
                <a:effectLst/>
                <a:latin typeface="ui-monospace"/>
              </a:rPr>
              <a:t>seQuencing</a:t>
            </a:r>
            <a:endParaRPr lang="zh-CN" altLang="en-US" sz="2000" b="1"/>
          </a:p>
        </p:txBody>
      </p:sp>
      <p:sp>
        <p:nvSpPr>
          <p:cNvPr id="20" name="TextBox 19">
            <a:extLst>
              <a:ext uri="{FF2B5EF4-FFF2-40B4-BE49-F238E27FC236}">
                <a16:creationId xmlns:a16="http://schemas.microsoft.com/office/drawing/2014/main" id="{82A01F79-4400-1B6E-F5B4-FAB2999889AF}"/>
              </a:ext>
            </a:extLst>
          </p:cNvPr>
          <p:cNvSpPr txBox="1"/>
          <p:nvPr/>
        </p:nvSpPr>
        <p:spPr>
          <a:xfrm>
            <a:off x="8159286" y="5252166"/>
            <a:ext cx="989152" cy="442674"/>
          </a:xfrm>
          <a:prstGeom prst="roundRect">
            <a:avLst/>
          </a:prstGeom>
          <a:noFill/>
          <a:ln w="12700">
            <a:solidFill>
              <a:srgbClr val="A6A6A6"/>
            </a:solidFill>
          </a:ln>
          <a:effectLst>
            <a:glow rad="63500">
              <a:schemeClr val="accent3">
                <a:satMod val="175000"/>
                <a:alpha val="40000"/>
              </a:schemeClr>
            </a:glow>
          </a:effectLst>
        </p:spPr>
        <p:txBody>
          <a:bodyPr wrap="square">
            <a:spAutoFit/>
          </a:bodyPr>
          <a:lstStyle/>
          <a:p>
            <a:pPr algn="ctr"/>
            <a:r>
              <a:rPr lang="en-US" altLang="zh-CN" sz="2000" b="1" i="0" err="1">
                <a:effectLst/>
                <a:latin typeface="ui-monospace"/>
              </a:rPr>
              <a:t>QGrad</a:t>
            </a:r>
            <a:endParaRPr lang="zh-CN" altLang="en-US" sz="2000" b="1"/>
          </a:p>
        </p:txBody>
      </p:sp>
      <p:sp>
        <p:nvSpPr>
          <p:cNvPr id="21" name="TextBox 20">
            <a:extLst>
              <a:ext uri="{FF2B5EF4-FFF2-40B4-BE49-F238E27FC236}">
                <a16:creationId xmlns:a16="http://schemas.microsoft.com/office/drawing/2014/main" id="{D8271018-5A5D-9609-3A93-190E4C70C58E}"/>
              </a:ext>
            </a:extLst>
          </p:cNvPr>
          <p:cNvSpPr txBox="1"/>
          <p:nvPr/>
        </p:nvSpPr>
        <p:spPr>
          <a:xfrm>
            <a:off x="3049480" y="3246553"/>
            <a:ext cx="6098958" cy="369332"/>
          </a:xfrm>
          <a:prstGeom prst="rect">
            <a:avLst/>
          </a:prstGeom>
          <a:noFill/>
        </p:spPr>
        <p:txBody>
          <a:bodyPr wrap="square">
            <a:spAutoFit/>
          </a:bodyPr>
          <a:lstStyle/>
          <a:p>
            <a:endParaRPr lang="zh-CN" altLang="en-US"/>
          </a:p>
        </p:txBody>
      </p:sp>
      <p:sp>
        <p:nvSpPr>
          <p:cNvPr id="22" name="TextBox 21">
            <a:extLst>
              <a:ext uri="{FF2B5EF4-FFF2-40B4-BE49-F238E27FC236}">
                <a16:creationId xmlns:a16="http://schemas.microsoft.com/office/drawing/2014/main" id="{64D5D7A3-EBF0-A9C0-11AD-E07FB58F4943}"/>
              </a:ext>
            </a:extLst>
          </p:cNvPr>
          <p:cNvSpPr txBox="1"/>
          <p:nvPr/>
        </p:nvSpPr>
        <p:spPr>
          <a:xfrm>
            <a:off x="8610659" y="4452370"/>
            <a:ext cx="2081814" cy="442674"/>
          </a:xfrm>
          <a:prstGeom prst="roundRect">
            <a:avLst/>
          </a:prstGeom>
          <a:noFill/>
          <a:ln w="12700">
            <a:solidFill>
              <a:srgbClr val="A6A6A6"/>
            </a:solidFill>
          </a:ln>
          <a:effectLst>
            <a:glow rad="63500">
              <a:schemeClr val="accent3">
                <a:satMod val="175000"/>
                <a:alpha val="40000"/>
              </a:schemeClr>
            </a:glow>
          </a:effectLst>
        </p:spPr>
        <p:txBody>
          <a:bodyPr wrap="square">
            <a:spAutoFit/>
          </a:bodyPr>
          <a:lstStyle/>
          <a:p>
            <a:pPr algn="ctr"/>
            <a:r>
              <a:rPr lang="en-US" altLang="zh-CN" sz="2000" b="1" err="1"/>
              <a:t>filter_functions</a:t>
            </a:r>
            <a:endParaRPr lang="en-US" altLang="zh-CN" sz="2000" b="1"/>
          </a:p>
        </p:txBody>
      </p:sp>
      <p:sp>
        <p:nvSpPr>
          <p:cNvPr id="23" name="TextBox 22">
            <a:extLst>
              <a:ext uri="{FF2B5EF4-FFF2-40B4-BE49-F238E27FC236}">
                <a16:creationId xmlns:a16="http://schemas.microsoft.com/office/drawing/2014/main" id="{9111EE23-D345-E26A-03E0-E72E1B4DEC52}"/>
              </a:ext>
            </a:extLst>
          </p:cNvPr>
          <p:cNvSpPr txBox="1"/>
          <p:nvPr/>
        </p:nvSpPr>
        <p:spPr>
          <a:xfrm>
            <a:off x="2626389" y="4907999"/>
            <a:ext cx="1167731" cy="442674"/>
          </a:xfrm>
          <a:prstGeom prst="roundRect">
            <a:avLst/>
          </a:prstGeom>
          <a:noFill/>
          <a:ln w="12700">
            <a:solidFill>
              <a:srgbClr val="A6A6A6"/>
            </a:solidFill>
          </a:ln>
          <a:effectLst>
            <a:glow rad="63500">
              <a:schemeClr val="accent3">
                <a:satMod val="175000"/>
                <a:alpha val="40000"/>
              </a:schemeClr>
            </a:glow>
          </a:effectLst>
        </p:spPr>
        <p:txBody>
          <a:bodyPr wrap="square">
            <a:spAutoFit/>
          </a:bodyPr>
          <a:lstStyle/>
          <a:p>
            <a:pPr algn="ctr"/>
            <a:r>
              <a:rPr lang="en-US" altLang="zh-CN" sz="2000" b="1"/>
              <a:t>scqubits</a:t>
            </a:r>
          </a:p>
        </p:txBody>
      </p:sp>
    </p:spTree>
    <p:extLst>
      <p:ext uri="{BB962C8B-B14F-4D97-AF65-F5344CB8AC3E}">
        <p14:creationId xmlns:p14="http://schemas.microsoft.com/office/powerpoint/2010/main" val="4067982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E94976-4E67-418A-B0FD-BD5F4D35D2EE}"/>
              </a:ext>
            </a:extLst>
          </p:cNvPr>
          <p:cNvSpPr>
            <a:spLocks noGrp="1"/>
          </p:cNvSpPr>
          <p:nvPr>
            <p:ph type="body" sz="quarter" idx="11"/>
          </p:nvPr>
        </p:nvSpPr>
        <p:spPr/>
        <p:txBody>
          <a:bodyPr/>
          <a:lstStyle/>
          <a:p>
            <a:r>
              <a:rPr lang="en-US" altLang="zh-CN" dirty="0"/>
              <a:t>qutip-qip: overview</a:t>
            </a:r>
          </a:p>
        </p:txBody>
      </p:sp>
      <p:pic>
        <p:nvPicPr>
          <p:cNvPr id="5" name="Graphic 4">
            <a:extLst>
              <a:ext uri="{FF2B5EF4-FFF2-40B4-BE49-F238E27FC236}">
                <a16:creationId xmlns:a16="http://schemas.microsoft.com/office/drawing/2014/main" id="{D36EE218-1F7D-4657-8504-A988B61EE0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4208" y="1408683"/>
            <a:ext cx="3360430" cy="2010513"/>
          </a:xfrm>
          <a:prstGeom prst="rect">
            <a:avLst/>
          </a:prstGeom>
        </p:spPr>
      </p:pic>
      <p:sp>
        <p:nvSpPr>
          <p:cNvPr id="24" name="文本框 34">
            <a:extLst>
              <a:ext uri="{FF2B5EF4-FFF2-40B4-BE49-F238E27FC236}">
                <a16:creationId xmlns:a16="http://schemas.microsoft.com/office/drawing/2014/main" id="{41B6F007-2F3D-43CB-A683-58D6646CC50E}"/>
              </a:ext>
            </a:extLst>
          </p:cNvPr>
          <p:cNvSpPr txBox="1"/>
          <p:nvPr/>
        </p:nvSpPr>
        <p:spPr>
          <a:xfrm>
            <a:off x="3899546" y="1186718"/>
            <a:ext cx="1784345" cy="338554"/>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QASM Circuit</a:t>
            </a:r>
            <a:endParaRPr lang="zh-CN" alt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矩形 36">
                <a:extLst>
                  <a:ext uri="{FF2B5EF4-FFF2-40B4-BE49-F238E27FC236}">
                    <a16:creationId xmlns:a16="http://schemas.microsoft.com/office/drawing/2014/main" id="{FDF1E94C-85CB-4D11-8CF8-EBB76339F607}"/>
                  </a:ext>
                </a:extLst>
              </p:cNvPr>
              <p:cNvSpPr/>
              <p:nvPr/>
            </p:nvSpPr>
            <p:spPr>
              <a:xfrm>
                <a:off x="4044629" y="1608267"/>
                <a:ext cx="1516066" cy="1337575"/>
              </a:xfrm>
              <a:prstGeom prst="rect">
                <a:avLst/>
              </a:prstGeom>
              <a:solidFill>
                <a:schemeClr val="accent3">
                  <a:lumMod val="20000"/>
                  <a:lumOff val="80000"/>
                  <a:alpha val="80000"/>
                </a:schemeClr>
              </a:solidFill>
              <a:ln w="2857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spcBef>
                    <a:spcPts val="600"/>
                  </a:spcBef>
                </a:pPr>
                <a:r>
                  <a:rPr lang="en-US" altLang="zh-CN" sz="1600" dirty="0" err="1">
                    <a:solidFill>
                      <a:schemeClr val="tx1"/>
                    </a:solidFill>
                    <a:latin typeface="Times New Roman" panose="02020603050405020304" pitchFamily="18" charset="0"/>
                    <a:cs typeface="Times New Roman" panose="02020603050405020304" pitchFamily="18" charset="0"/>
                  </a:rPr>
                  <a:t>Qiskit</a:t>
                </a:r>
                <a:r>
                  <a:rPr lang="en-US" altLang="zh-CN" sz="1600" dirty="0">
                    <a:solidFill>
                      <a:schemeClr val="tx1"/>
                    </a:solidFill>
                    <a:latin typeface="Times New Roman" panose="02020603050405020304" pitchFamily="18" charset="0"/>
                    <a:cs typeface="Times New Roman" panose="02020603050405020304" pitchFamily="18" charset="0"/>
                  </a:rPr>
                  <a:t> </a:t>
                </a:r>
              </a:p>
              <a:p>
                <a:pPr algn="ctr">
                  <a:lnSpc>
                    <a:spcPct val="120000"/>
                  </a:lnSpc>
                </a:pPr>
                <a:r>
                  <a:rPr lang="en-US" altLang="zh-CN" sz="1600" dirty="0" err="1">
                    <a:solidFill>
                      <a:schemeClr val="tx1"/>
                    </a:solidFill>
                    <a:latin typeface="Times New Roman" panose="02020603050405020304" pitchFamily="18" charset="0"/>
                    <a:cs typeface="Times New Roman" panose="02020603050405020304" pitchFamily="18" charset="0"/>
                  </a:rPr>
                  <a:t>Cirq</a:t>
                </a: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lnSpc>
                    <a:spcPct val="120000"/>
                  </a:lnSpc>
                </a:pPr>
                <a:r>
                  <a:rPr lang="en-US" altLang="zh-CN" sz="1600" dirty="0">
                    <a:solidFill>
                      <a:schemeClr val="tx1"/>
                    </a:solidFill>
                    <a:latin typeface="Times New Roman" panose="02020603050405020304" pitchFamily="18" charset="0"/>
                    <a:cs typeface="Times New Roman" panose="02020603050405020304" pitchFamily="18" charset="0"/>
                  </a:rPr>
                  <a:t>Project Q</a:t>
                </a:r>
              </a:p>
              <a:p>
                <a:pPr algn="ctr">
                  <a:lnSpc>
                    <a:spcPct val="120000"/>
                  </a:lnSpc>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CN"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 name="矩形 36">
                <a:extLst>
                  <a:ext uri="{FF2B5EF4-FFF2-40B4-BE49-F238E27FC236}">
                    <a16:creationId xmlns:a16="http://schemas.microsoft.com/office/drawing/2014/main" id="{FDF1E94C-85CB-4D11-8CF8-EBB76339F607}"/>
                  </a:ext>
                </a:extLst>
              </p:cNvPr>
              <p:cNvSpPr>
                <a:spLocks noRot="1" noChangeAspect="1" noMove="1" noResize="1" noEditPoints="1" noAdjustHandles="1" noChangeArrowheads="1" noChangeShapeType="1" noTextEdit="1"/>
              </p:cNvSpPr>
              <p:nvPr/>
            </p:nvSpPr>
            <p:spPr>
              <a:xfrm>
                <a:off x="4044629" y="1608267"/>
                <a:ext cx="1516066" cy="1337575"/>
              </a:xfrm>
              <a:prstGeom prst="rect">
                <a:avLst/>
              </a:prstGeom>
              <a:blipFill>
                <a:blip r:embed="rId4"/>
                <a:stretch>
                  <a:fillRect/>
                </a:stretch>
              </a:blipFill>
              <a:ln w="28575">
                <a:solidFill>
                  <a:schemeClr val="tx1">
                    <a:lumMod val="50000"/>
                    <a:lumOff val="50000"/>
                  </a:schemeClr>
                </a:solidFill>
              </a:ln>
            </p:spPr>
            <p:txBody>
              <a:bodyPr/>
              <a:lstStyle/>
              <a:p>
                <a:r>
                  <a:rPr lang="en-US">
                    <a:noFill/>
                  </a:rPr>
                  <a:t> </a:t>
                </a:r>
              </a:p>
            </p:txBody>
          </p:sp>
        </mc:Fallback>
      </mc:AlternateContent>
      <p:pic>
        <p:nvPicPr>
          <p:cNvPr id="26" name="图片 38" descr="图片包含 游戏机, 物体, 钟表&#10;&#10;描述已自动生成">
            <a:extLst>
              <a:ext uri="{FF2B5EF4-FFF2-40B4-BE49-F238E27FC236}">
                <a16:creationId xmlns:a16="http://schemas.microsoft.com/office/drawing/2014/main" id="{3886ECD9-6732-4589-8E4E-52F5AFC72A7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FilmGrain/>
                    </a14:imgEffect>
                  </a14:imgLayer>
                </a14:imgProps>
              </a:ext>
              <a:ext uri="{28A0092B-C50C-407E-A947-70E740481C1C}">
                <a14:useLocalDpi xmlns:a14="http://schemas.microsoft.com/office/drawing/2010/main" val="0"/>
              </a:ext>
            </a:extLst>
          </a:blip>
          <a:srcRect t="-4329" r="377" b="-5245"/>
          <a:stretch/>
        </p:blipFill>
        <p:spPr>
          <a:xfrm>
            <a:off x="730217" y="1561467"/>
            <a:ext cx="3084535" cy="1384375"/>
          </a:xfrm>
          <a:prstGeom prst="rect">
            <a:avLst/>
          </a:prstGeom>
        </p:spPr>
      </p:pic>
      <p:sp>
        <p:nvSpPr>
          <p:cNvPr id="28" name="矩形 47">
            <a:extLst>
              <a:ext uri="{FF2B5EF4-FFF2-40B4-BE49-F238E27FC236}">
                <a16:creationId xmlns:a16="http://schemas.microsoft.com/office/drawing/2014/main" id="{8BA9242F-D777-43F3-B4A3-CB76967515A1}"/>
              </a:ext>
            </a:extLst>
          </p:cNvPr>
          <p:cNvSpPr/>
          <p:nvPr/>
        </p:nvSpPr>
        <p:spPr>
          <a:xfrm>
            <a:off x="3461905" y="4313533"/>
            <a:ext cx="1516066" cy="1353544"/>
          </a:xfrm>
          <a:prstGeom prst="rect">
            <a:avLst/>
          </a:prstGeom>
          <a:solidFill>
            <a:schemeClr val="accent3">
              <a:lumMod val="20000"/>
              <a:lumOff val="80000"/>
              <a:alpha val="80000"/>
            </a:schemeClr>
          </a:solidFill>
          <a:ln w="285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r>
              <a:rPr lang="en-US" altLang="zh-CN" sz="1600" dirty="0">
                <a:solidFill>
                  <a:schemeClr val="tx1"/>
                </a:solidFill>
                <a:latin typeface="Times New Roman" panose="02020603050405020304" pitchFamily="18" charset="0"/>
                <a:cs typeface="Times New Roman" panose="02020603050405020304" pitchFamily="18" charset="0"/>
              </a:rPr>
              <a:t>Spin chain</a:t>
            </a:r>
          </a:p>
          <a:p>
            <a:pPr algn="ctr">
              <a:lnSpc>
                <a:spcPct val="120000"/>
              </a:lnSpc>
            </a:pPr>
            <a:r>
              <a:rPr lang="en-US" altLang="zh-CN" sz="1600" dirty="0">
                <a:solidFill>
                  <a:schemeClr val="tx1"/>
                </a:solidFill>
                <a:latin typeface="Times New Roman" panose="02020603050405020304" pitchFamily="18" charset="0"/>
                <a:cs typeface="Times New Roman" panose="02020603050405020304" pitchFamily="18" charset="0"/>
              </a:rPr>
              <a:t>Cavity QED</a:t>
            </a:r>
          </a:p>
          <a:p>
            <a:pPr algn="ctr">
              <a:lnSpc>
                <a:spcPct val="120000"/>
              </a:lnSpc>
            </a:pPr>
            <a:r>
              <a:rPr lang="en-US" altLang="zh-CN" sz="1600" dirty="0">
                <a:solidFill>
                  <a:schemeClr val="tx1"/>
                </a:solidFill>
                <a:latin typeface="Times New Roman" panose="02020603050405020304" pitchFamily="18" charset="0"/>
                <a:cs typeface="Times New Roman" panose="02020603050405020304" pitchFamily="18" charset="0"/>
              </a:rPr>
              <a:t>Circuit QED</a:t>
            </a:r>
          </a:p>
          <a:p>
            <a:pPr algn="ctr">
              <a:lnSpc>
                <a:spcPct val="120000"/>
              </a:lnSpc>
            </a:pPr>
            <a:r>
              <a:rPr lang="en-US" altLang="zh-CN" sz="1600" dirty="0">
                <a:solidFill>
                  <a:schemeClr val="tx1"/>
                </a:solidFill>
                <a:latin typeface="Times New Roman" panose="02020603050405020304" pitchFamily="18" charset="0"/>
                <a:cs typeface="Times New Roman" panose="02020603050405020304" pitchFamily="18" charset="0"/>
              </a:rPr>
              <a:t>Optimal control</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9" name="文本框 68">
            <a:extLst>
              <a:ext uri="{FF2B5EF4-FFF2-40B4-BE49-F238E27FC236}">
                <a16:creationId xmlns:a16="http://schemas.microsoft.com/office/drawing/2014/main" id="{E4877150-C4E7-49B3-B674-550F33864B2F}"/>
              </a:ext>
            </a:extLst>
          </p:cNvPr>
          <p:cNvSpPr txBox="1"/>
          <p:nvPr/>
        </p:nvSpPr>
        <p:spPr>
          <a:xfrm>
            <a:off x="2982742" y="3904686"/>
            <a:ext cx="2499498" cy="338554"/>
          </a:xfrm>
          <a:prstGeom prst="rect">
            <a:avLst/>
          </a:prstGeom>
          <a:noFill/>
        </p:spPr>
        <p:txBody>
          <a:bodyPr wrap="square" rtlCol="0">
            <a:spAutoFit/>
          </a:bodyPr>
          <a:lstStyle/>
          <a:p>
            <a:pPr algn="ctr"/>
            <a:r>
              <a:rPr lang="en-US" altLang="zh-CN" sz="1600" b="1">
                <a:latin typeface="Times New Roman" panose="02020603050405020304" pitchFamily="18" charset="0"/>
                <a:cs typeface="Times New Roman" panose="02020603050405020304" pitchFamily="18" charset="0"/>
              </a:rPr>
              <a:t>Simulated Processor</a:t>
            </a:r>
            <a:endParaRPr lang="zh-CN" altLang="en-US" sz="1600" b="1">
              <a:latin typeface="Times New Roman" panose="02020603050405020304" pitchFamily="18" charset="0"/>
              <a:cs typeface="Times New Roman" panose="02020603050405020304" pitchFamily="18" charset="0"/>
            </a:endParaRPr>
          </a:p>
        </p:txBody>
      </p:sp>
      <p:sp>
        <p:nvSpPr>
          <p:cNvPr id="31" name="矩形 70">
            <a:extLst>
              <a:ext uri="{FF2B5EF4-FFF2-40B4-BE49-F238E27FC236}">
                <a16:creationId xmlns:a16="http://schemas.microsoft.com/office/drawing/2014/main" id="{F9A4966C-290A-4173-8A06-5AA8D4F0FF22}"/>
              </a:ext>
            </a:extLst>
          </p:cNvPr>
          <p:cNvSpPr/>
          <p:nvPr/>
        </p:nvSpPr>
        <p:spPr>
          <a:xfrm>
            <a:off x="9549451" y="1655758"/>
            <a:ext cx="1999995" cy="1135069"/>
          </a:xfrm>
          <a:prstGeom prst="rect">
            <a:avLst/>
          </a:prstGeom>
          <a:solidFill>
            <a:schemeClr val="accent3">
              <a:lumMod val="20000"/>
              <a:lumOff val="80000"/>
              <a:alpha val="80000"/>
            </a:schemeClr>
          </a:solidFill>
          <a:ln w="285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r>
              <a:rPr lang="en-US" altLang="zh-CN" sz="1600" dirty="0">
                <a:solidFill>
                  <a:schemeClr val="tx1"/>
                </a:solidFill>
                <a:latin typeface="Times New Roman" panose="02020603050405020304" pitchFamily="18" charset="0"/>
                <a:cs typeface="Times New Roman" panose="02020603050405020304" pitchFamily="18" charset="0"/>
              </a:rPr>
              <a:t>Density matrix</a:t>
            </a:r>
          </a:p>
          <a:p>
            <a:pPr algn="ctr">
              <a:lnSpc>
                <a:spcPct val="120000"/>
              </a:lnSpc>
            </a:pPr>
            <a:r>
              <a:rPr lang="en-US" altLang="zh-CN" sz="1600" dirty="0">
                <a:solidFill>
                  <a:schemeClr val="tx1"/>
                </a:solidFill>
                <a:latin typeface="Times New Roman" panose="02020603050405020304" pitchFamily="18" charset="0"/>
                <a:cs typeface="Times New Roman" panose="02020603050405020304" pitchFamily="18" charset="0"/>
              </a:rPr>
              <a:t>Evolution trajectory</a:t>
            </a:r>
          </a:p>
        </p:txBody>
      </p:sp>
      <p:sp>
        <p:nvSpPr>
          <p:cNvPr id="33" name="文本框 72">
            <a:extLst>
              <a:ext uri="{FF2B5EF4-FFF2-40B4-BE49-F238E27FC236}">
                <a16:creationId xmlns:a16="http://schemas.microsoft.com/office/drawing/2014/main" id="{83388417-36B4-4D47-B101-76EFD4A10C34}"/>
              </a:ext>
            </a:extLst>
          </p:cNvPr>
          <p:cNvSpPr txBox="1"/>
          <p:nvPr/>
        </p:nvSpPr>
        <p:spPr>
          <a:xfrm>
            <a:off x="10122546" y="1205503"/>
            <a:ext cx="853804" cy="338554"/>
          </a:xfrm>
          <a:prstGeom prst="rect">
            <a:avLst/>
          </a:prstGeom>
          <a:noFill/>
        </p:spPr>
        <p:txBody>
          <a:bodyPr wrap="square" rtlCol="0">
            <a:spAutoFit/>
          </a:bodyPr>
          <a:lstStyle/>
          <a:p>
            <a:pPr algn="ctr"/>
            <a:r>
              <a:rPr lang="en-US" altLang="zh-CN" sz="1600" b="1">
                <a:latin typeface="Times New Roman" panose="02020603050405020304" pitchFamily="18" charset="0"/>
                <a:cs typeface="Times New Roman" panose="02020603050405020304" pitchFamily="18" charset="0"/>
              </a:rPr>
              <a:t>Result</a:t>
            </a:r>
            <a:endParaRPr lang="zh-CN" altLang="en-US" sz="1600" b="1">
              <a:latin typeface="Times New Roman" panose="02020603050405020304" pitchFamily="18" charset="0"/>
              <a:cs typeface="Times New Roman" panose="02020603050405020304" pitchFamily="18" charset="0"/>
            </a:endParaRPr>
          </a:p>
        </p:txBody>
      </p:sp>
      <p:sp>
        <p:nvSpPr>
          <p:cNvPr id="36" name="矩形: 圆角 83">
            <a:extLst>
              <a:ext uri="{FF2B5EF4-FFF2-40B4-BE49-F238E27FC236}">
                <a16:creationId xmlns:a16="http://schemas.microsoft.com/office/drawing/2014/main" id="{B7B76C74-2E70-4447-B597-286EE7590BAD}"/>
              </a:ext>
            </a:extLst>
          </p:cNvPr>
          <p:cNvSpPr/>
          <p:nvPr/>
        </p:nvSpPr>
        <p:spPr>
          <a:xfrm>
            <a:off x="2067676" y="3230549"/>
            <a:ext cx="1613664" cy="67542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Times New Roman" panose="02020603050405020304" pitchFamily="18" charset="0"/>
                <a:cs typeface="Times New Roman" panose="02020603050405020304" pitchFamily="18" charset="0"/>
              </a:rPr>
              <a:t>Compile circuit to pulses</a:t>
            </a:r>
            <a:endParaRPr lang="zh-CN" altLang="en-US" sz="1600">
              <a:solidFill>
                <a:schemeClr val="tx1"/>
              </a:solidFill>
              <a:latin typeface="Times New Roman" panose="02020603050405020304" pitchFamily="18" charset="0"/>
              <a:cs typeface="Times New Roman" panose="02020603050405020304" pitchFamily="18" charset="0"/>
            </a:endParaRPr>
          </a:p>
        </p:txBody>
      </p:sp>
      <p:sp>
        <p:nvSpPr>
          <p:cNvPr id="37" name="矩形: 圆角 84">
            <a:extLst>
              <a:ext uri="{FF2B5EF4-FFF2-40B4-BE49-F238E27FC236}">
                <a16:creationId xmlns:a16="http://schemas.microsoft.com/office/drawing/2014/main" id="{F55B6AE5-E8A9-4470-934B-72A39AA8866C}"/>
              </a:ext>
            </a:extLst>
          </p:cNvPr>
          <p:cNvSpPr/>
          <p:nvPr/>
        </p:nvSpPr>
        <p:spPr>
          <a:xfrm>
            <a:off x="5153166" y="4195143"/>
            <a:ext cx="1369666" cy="673583"/>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Generate noisy pulses</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38" name="矩形: 圆角 85">
            <a:extLst>
              <a:ext uri="{FF2B5EF4-FFF2-40B4-BE49-F238E27FC236}">
                <a16:creationId xmlns:a16="http://schemas.microsoft.com/office/drawing/2014/main" id="{E99E9C43-3D7D-4848-BC1B-CA0733C03397}"/>
              </a:ext>
            </a:extLst>
          </p:cNvPr>
          <p:cNvSpPr/>
          <p:nvPr/>
        </p:nvSpPr>
        <p:spPr>
          <a:xfrm>
            <a:off x="8662246" y="3412878"/>
            <a:ext cx="2258589" cy="396717"/>
          </a:xfrm>
          <a:prstGeom prst="round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Pass it to QuTiP solvers</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39" name="箭头: 下 2">
            <a:extLst>
              <a:ext uri="{FF2B5EF4-FFF2-40B4-BE49-F238E27FC236}">
                <a16:creationId xmlns:a16="http://schemas.microsoft.com/office/drawing/2014/main" id="{2796A418-52CB-4C5E-BD7A-ABF94F9E28C3}"/>
              </a:ext>
            </a:extLst>
          </p:cNvPr>
          <p:cNvSpPr/>
          <p:nvPr/>
        </p:nvSpPr>
        <p:spPr>
          <a:xfrm rot="10800000">
            <a:off x="7940897" y="3417229"/>
            <a:ext cx="371154" cy="396717"/>
          </a:xfrm>
          <a:prstGeom prst="downArrow">
            <a:avLst/>
          </a:prstGeom>
          <a:solidFill>
            <a:schemeClr val="bg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40" name="箭头: 下 3">
            <a:extLst>
              <a:ext uri="{FF2B5EF4-FFF2-40B4-BE49-F238E27FC236}">
                <a16:creationId xmlns:a16="http://schemas.microsoft.com/office/drawing/2014/main" id="{C6256D8A-8352-47AB-981A-525CB6F841EC}"/>
              </a:ext>
            </a:extLst>
          </p:cNvPr>
          <p:cNvSpPr/>
          <p:nvPr/>
        </p:nvSpPr>
        <p:spPr>
          <a:xfrm rot="16200000">
            <a:off x="5629796" y="4958232"/>
            <a:ext cx="389789" cy="493617"/>
          </a:xfrm>
          <a:prstGeom prst="downArrow">
            <a:avLst/>
          </a:prstGeom>
          <a:solidFill>
            <a:schemeClr val="bg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nvGrpSpPr>
          <p:cNvPr id="98" name="Group 97">
            <a:extLst>
              <a:ext uri="{FF2B5EF4-FFF2-40B4-BE49-F238E27FC236}">
                <a16:creationId xmlns:a16="http://schemas.microsoft.com/office/drawing/2014/main" id="{93C227BA-FD87-4E71-8865-07A6F0DBBA8E}"/>
              </a:ext>
            </a:extLst>
          </p:cNvPr>
          <p:cNvGrpSpPr/>
          <p:nvPr/>
        </p:nvGrpSpPr>
        <p:grpSpPr>
          <a:xfrm>
            <a:off x="6753453" y="4321501"/>
            <a:ext cx="2511783" cy="1268198"/>
            <a:chOff x="133350" y="2396234"/>
            <a:chExt cx="2789711" cy="1051810"/>
          </a:xfrm>
        </p:grpSpPr>
        <p:grpSp>
          <p:nvGrpSpPr>
            <p:cNvPr id="99" name="组合 1035">
              <a:extLst>
                <a:ext uri="{FF2B5EF4-FFF2-40B4-BE49-F238E27FC236}">
                  <a16:creationId xmlns:a16="http://schemas.microsoft.com/office/drawing/2014/main" id="{4C3E81E2-0396-4BE5-9CDB-8344D6A3AE4A}"/>
                </a:ext>
              </a:extLst>
            </p:cNvPr>
            <p:cNvGrpSpPr/>
            <p:nvPr/>
          </p:nvGrpSpPr>
          <p:grpSpPr>
            <a:xfrm>
              <a:off x="133350" y="2651544"/>
              <a:ext cx="2789711" cy="758955"/>
              <a:chOff x="3591737" y="4355666"/>
              <a:chExt cx="1565580" cy="791510"/>
            </a:xfrm>
          </p:grpSpPr>
          <p:cxnSp>
            <p:nvCxnSpPr>
              <p:cNvPr id="113" name="直接连接符 1029">
                <a:extLst>
                  <a:ext uri="{FF2B5EF4-FFF2-40B4-BE49-F238E27FC236}">
                    <a16:creationId xmlns:a16="http://schemas.microsoft.com/office/drawing/2014/main" id="{913F2A76-1581-45B4-BB8D-6B27914A19EC}"/>
                  </a:ext>
                </a:extLst>
              </p:cNvPr>
              <p:cNvCxnSpPr>
                <a:cxnSpLocks/>
              </p:cNvCxnSpPr>
              <p:nvPr/>
            </p:nvCxnSpPr>
            <p:spPr>
              <a:xfrm flipV="1">
                <a:off x="3597312" y="4355666"/>
                <a:ext cx="1560005" cy="166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43">
                <a:extLst>
                  <a:ext uri="{FF2B5EF4-FFF2-40B4-BE49-F238E27FC236}">
                    <a16:creationId xmlns:a16="http://schemas.microsoft.com/office/drawing/2014/main" id="{8C2D0115-6BB8-45D4-9EEC-6B6D8243AFFD}"/>
                  </a:ext>
                </a:extLst>
              </p:cNvPr>
              <p:cNvCxnSpPr>
                <a:cxnSpLocks/>
              </p:cNvCxnSpPr>
              <p:nvPr/>
            </p:nvCxnSpPr>
            <p:spPr>
              <a:xfrm>
                <a:off x="3591737" y="4754114"/>
                <a:ext cx="156000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45">
                <a:extLst>
                  <a:ext uri="{FF2B5EF4-FFF2-40B4-BE49-F238E27FC236}">
                    <a16:creationId xmlns:a16="http://schemas.microsoft.com/office/drawing/2014/main" id="{5D918C13-50BF-45D7-A97F-427ED426E75C}"/>
                  </a:ext>
                </a:extLst>
              </p:cNvPr>
              <p:cNvCxnSpPr>
                <a:cxnSpLocks/>
              </p:cNvCxnSpPr>
              <p:nvPr/>
            </p:nvCxnSpPr>
            <p:spPr>
              <a:xfrm>
                <a:off x="3597312" y="5147176"/>
                <a:ext cx="15600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0" name="图片 108" descr="卡通人物&#10;&#10;描述已自动生成">
              <a:extLst>
                <a:ext uri="{FF2B5EF4-FFF2-40B4-BE49-F238E27FC236}">
                  <a16:creationId xmlns:a16="http://schemas.microsoft.com/office/drawing/2014/main" id="{DC9B3235-035A-4F1E-BB45-C91CE110D9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5865" y="2447023"/>
              <a:ext cx="485406" cy="228600"/>
            </a:xfrm>
            <a:prstGeom prst="rect">
              <a:avLst/>
            </a:prstGeom>
          </p:spPr>
        </p:pic>
        <p:pic>
          <p:nvPicPr>
            <p:cNvPr id="101" name="图片 112" descr="卡通人物&#10;&#10;描述已自动生成">
              <a:extLst>
                <a:ext uri="{FF2B5EF4-FFF2-40B4-BE49-F238E27FC236}">
                  <a16:creationId xmlns:a16="http://schemas.microsoft.com/office/drawing/2014/main" id="{7E5C7A0B-A8BD-422C-A7EB-D867B9C85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7267" y="3203731"/>
              <a:ext cx="485406" cy="228600"/>
            </a:xfrm>
            <a:prstGeom prst="rect">
              <a:avLst/>
            </a:prstGeom>
          </p:spPr>
        </p:pic>
        <p:grpSp>
          <p:nvGrpSpPr>
            <p:cNvPr id="102" name="组合 114">
              <a:extLst>
                <a:ext uri="{FF2B5EF4-FFF2-40B4-BE49-F238E27FC236}">
                  <a16:creationId xmlns:a16="http://schemas.microsoft.com/office/drawing/2014/main" id="{A18538D7-5AA0-4CCC-8C1C-CCFF7CF4B629}"/>
                </a:ext>
              </a:extLst>
            </p:cNvPr>
            <p:cNvGrpSpPr/>
            <p:nvPr/>
          </p:nvGrpSpPr>
          <p:grpSpPr>
            <a:xfrm>
              <a:off x="1763325" y="2815828"/>
              <a:ext cx="489099" cy="616474"/>
              <a:chOff x="8389908" y="1880372"/>
              <a:chExt cx="410672" cy="705806"/>
            </a:xfrm>
          </p:grpSpPr>
          <p:pic>
            <p:nvPicPr>
              <p:cNvPr id="111" name="图片 116" descr="卡通人物&#10;&#10;描述已自动生成">
                <a:extLst>
                  <a:ext uri="{FF2B5EF4-FFF2-40B4-BE49-F238E27FC236}">
                    <a16:creationId xmlns:a16="http://schemas.microsoft.com/office/drawing/2014/main" id="{FD28A9EC-2734-44EC-A63D-E9BF88196F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9908" y="1880372"/>
                <a:ext cx="407575" cy="261726"/>
              </a:xfrm>
              <a:prstGeom prst="rect">
                <a:avLst/>
              </a:prstGeom>
            </p:spPr>
          </p:pic>
          <p:pic>
            <p:nvPicPr>
              <p:cNvPr id="112" name="图片 117" descr="卡通人物&#10;&#10;描述已自动生成">
                <a:extLst>
                  <a:ext uri="{FF2B5EF4-FFF2-40B4-BE49-F238E27FC236}">
                    <a16:creationId xmlns:a16="http://schemas.microsoft.com/office/drawing/2014/main" id="{676EACF5-3658-4F09-8DAD-012CD5C180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3006" y="2324452"/>
                <a:ext cx="407574" cy="261726"/>
              </a:xfrm>
              <a:prstGeom prst="rect">
                <a:avLst/>
              </a:prstGeom>
            </p:spPr>
          </p:pic>
        </p:grpSp>
        <p:pic>
          <p:nvPicPr>
            <p:cNvPr id="103" name="图片 111" descr="图片包含 游戏机, 镜子&#10;&#10;描述已自动生成">
              <a:extLst>
                <a:ext uri="{FF2B5EF4-FFF2-40B4-BE49-F238E27FC236}">
                  <a16:creationId xmlns:a16="http://schemas.microsoft.com/office/drawing/2014/main" id="{A8DBCE0F-1E85-4BF0-85A2-09608627CA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420" y="3159978"/>
              <a:ext cx="444535" cy="274320"/>
            </a:xfrm>
            <a:prstGeom prst="rect">
              <a:avLst/>
            </a:prstGeom>
          </p:spPr>
        </p:pic>
        <p:pic>
          <p:nvPicPr>
            <p:cNvPr id="104" name="图片 124" descr="图片包含 游戏机, 镜子&#10;&#10;描述已自动生成">
              <a:extLst>
                <a:ext uri="{FF2B5EF4-FFF2-40B4-BE49-F238E27FC236}">
                  <a16:creationId xmlns:a16="http://schemas.microsoft.com/office/drawing/2014/main" id="{22B01D7A-3FFA-4208-8166-CD00BB6064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428" y="2407452"/>
              <a:ext cx="444535" cy="274320"/>
            </a:xfrm>
            <a:prstGeom prst="rect">
              <a:avLst/>
            </a:prstGeom>
          </p:spPr>
        </p:pic>
        <p:pic>
          <p:nvPicPr>
            <p:cNvPr id="105" name="图片 125" descr="图片包含 游戏机, 镜子&#10;&#10;描述已自动生成">
              <a:extLst>
                <a:ext uri="{FF2B5EF4-FFF2-40B4-BE49-F238E27FC236}">
                  <a16:creationId xmlns:a16="http://schemas.microsoft.com/office/drawing/2014/main" id="{E886AA54-6FA3-4F6E-BD45-C73A25C12C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437" y="2776621"/>
              <a:ext cx="444535" cy="274320"/>
            </a:xfrm>
            <a:prstGeom prst="rect">
              <a:avLst/>
            </a:prstGeom>
          </p:spPr>
        </p:pic>
        <p:pic>
          <p:nvPicPr>
            <p:cNvPr id="106" name="图片 126" descr="图片包含 游戏机, 镜子&#10;&#10;描述已自动生成">
              <a:extLst>
                <a:ext uri="{FF2B5EF4-FFF2-40B4-BE49-F238E27FC236}">
                  <a16:creationId xmlns:a16="http://schemas.microsoft.com/office/drawing/2014/main" id="{089B344C-0241-40C5-B547-8FA8A8FB2E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256" y="3248188"/>
              <a:ext cx="356616" cy="178292"/>
            </a:xfrm>
            <a:prstGeom prst="rect">
              <a:avLst/>
            </a:prstGeom>
          </p:spPr>
        </p:pic>
        <p:pic>
          <p:nvPicPr>
            <p:cNvPr id="107" name="图片 127" descr="图片包含 游戏机, 镜子&#10;&#10;描述已自动生成">
              <a:extLst>
                <a:ext uri="{FF2B5EF4-FFF2-40B4-BE49-F238E27FC236}">
                  <a16:creationId xmlns:a16="http://schemas.microsoft.com/office/drawing/2014/main" id="{3B83BAEC-5328-4579-92AB-507AABD429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5163" y="2776426"/>
              <a:ext cx="440344" cy="274161"/>
            </a:xfrm>
            <a:prstGeom prst="rect">
              <a:avLst/>
            </a:prstGeom>
          </p:spPr>
        </p:pic>
        <p:pic>
          <p:nvPicPr>
            <p:cNvPr id="108" name="图片 128" descr="图片包含 游戏机, 镜子&#10;&#10;描述已自动生成">
              <a:extLst>
                <a:ext uri="{FF2B5EF4-FFF2-40B4-BE49-F238E27FC236}">
                  <a16:creationId xmlns:a16="http://schemas.microsoft.com/office/drawing/2014/main" id="{F1F7D0A3-315F-48B8-8DAD-191DFED440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8633" y="2396234"/>
              <a:ext cx="440344" cy="274161"/>
            </a:xfrm>
            <a:prstGeom prst="rect">
              <a:avLst/>
            </a:prstGeom>
          </p:spPr>
        </p:pic>
        <p:pic>
          <p:nvPicPr>
            <p:cNvPr id="109" name="图片 132" descr="卡通人物&#10;&#10;描述已自动生成">
              <a:extLst>
                <a:ext uri="{FF2B5EF4-FFF2-40B4-BE49-F238E27FC236}">
                  <a16:creationId xmlns:a16="http://schemas.microsoft.com/office/drawing/2014/main" id="{EF2BE1AB-BB8D-4BC7-8C64-3B42BAAEE1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77492" y="3310125"/>
              <a:ext cx="427685" cy="137919"/>
            </a:xfrm>
            <a:prstGeom prst="rect">
              <a:avLst/>
            </a:prstGeom>
          </p:spPr>
        </p:pic>
        <p:pic>
          <p:nvPicPr>
            <p:cNvPr id="110" name="图片 133" descr="卡通人物&#10;&#10;描述已自动生成">
              <a:extLst>
                <a:ext uri="{FF2B5EF4-FFF2-40B4-BE49-F238E27FC236}">
                  <a16:creationId xmlns:a16="http://schemas.microsoft.com/office/drawing/2014/main" id="{9840D39D-D9ED-4A87-8B47-7FFDE66DD6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257" y="2949994"/>
              <a:ext cx="356616" cy="115001"/>
            </a:xfrm>
            <a:prstGeom prst="rect">
              <a:avLst/>
            </a:prstGeom>
          </p:spPr>
        </p:pic>
      </p:grpSp>
      <p:sp>
        <p:nvSpPr>
          <p:cNvPr id="116" name="文本框 69">
            <a:extLst>
              <a:ext uri="{FF2B5EF4-FFF2-40B4-BE49-F238E27FC236}">
                <a16:creationId xmlns:a16="http://schemas.microsoft.com/office/drawing/2014/main" id="{0A60D420-F584-4EE1-8315-3259320C1B0A}"/>
              </a:ext>
            </a:extLst>
          </p:cNvPr>
          <p:cNvSpPr txBox="1"/>
          <p:nvPr/>
        </p:nvSpPr>
        <p:spPr>
          <a:xfrm>
            <a:off x="10047739" y="3934732"/>
            <a:ext cx="756941" cy="338554"/>
          </a:xfrm>
          <a:prstGeom prst="rect">
            <a:avLst/>
          </a:prstGeom>
          <a:noFill/>
        </p:spPr>
        <p:txBody>
          <a:bodyPr wrap="square" rtlCol="0">
            <a:spAutoFit/>
          </a:bodyPr>
          <a:lstStyle/>
          <a:p>
            <a:pPr algn="ctr"/>
            <a:r>
              <a:rPr lang="en-US" altLang="zh-CN" sz="1600" b="1">
                <a:latin typeface="Times New Roman" panose="02020603050405020304" pitchFamily="18" charset="0"/>
                <a:cs typeface="Times New Roman" panose="02020603050405020304" pitchFamily="18" charset="0"/>
              </a:rPr>
              <a:t>Noise</a:t>
            </a:r>
            <a:endParaRPr lang="zh-CN" altLang="en-US" sz="1600" b="1">
              <a:latin typeface="Times New Roman" panose="02020603050405020304" pitchFamily="18" charset="0"/>
              <a:cs typeface="Times New Roman" panose="02020603050405020304" pitchFamily="18" charset="0"/>
            </a:endParaRPr>
          </a:p>
        </p:txBody>
      </p:sp>
      <p:sp>
        <p:nvSpPr>
          <p:cNvPr id="117" name="矩形 71">
            <a:extLst>
              <a:ext uri="{FF2B5EF4-FFF2-40B4-BE49-F238E27FC236}">
                <a16:creationId xmlns:a16="http://schemas.microsoft.com/office/drawing/2014/main" id="{21F6C1A3-A95E-4CD6-8755-17AD74B20767}"/>
              </a:ext>
            </a:extLst>
          </p:cNvPr>
          <p:cNvSpPr/>
          <p:nvPr/>
        </p:nvSpPr>
        <p:spPr>
          <a:xfrm>
            <a:off x="9516531" y="4358574"/>
            <a:ext cx="1948407" cy="1219436"/>
          </a:xfrm>
          <a:prstGeom prst="rect">
            <a:avLst/>
          </a:prstGeom>
          <a:solidFill>
            <a:schemeClr val="accent3">
              <a:lumMod val="20000"/>
              <a:lumOff val="80000"/>
              <a:alpha val="80000"/>
            </a:schemeClr>
          </a:solidFill>
          <a:ln w="285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r>
              <a:rPr lang="en-US" altLang="zh-CN" sz="1600" dirty="0">
                <a:solidFill>
                  <a:schemeClr val="tx1"/>
                </a:solidFill>
                <a:latin typeface="Times New Roman" panose="02020603050405020304" pitchFamily="18" charset="0"/>
                <a:cs typeface="Times New Roman" panose="02020603050405020304" pitchFamily="18" charset="0"/>
              </a:rPr>
              <a:t>Decoherence</a:t>
            </a:r>
          </a:p>
          <a:p>
            <a:pPr algn="ctr">
              <a:lnSpc>
                <a:spcPct val="120000"/>
              </a:lnSpc>
            </a:pPr>
            <a:r>
              <a:rPr lang="en-US" altLang="zh-CN" sz="1600" dirty="0">
                <a:solidFill>
                  <a:schemeClr val="tx1"/>
                </a:solidFill>
                <a:latin typeface="Times New Roman" panose="02020603050405020304" pitchFamily="18" charset="0"/>
                <a:cs typeface="Times New Roman" panose="02020603050405020304" pitchFamily="18" charset="0"/>
              </a:rPr>
              <a:t>Amplitude noise</a:t>
            </a:r>
          </a:p>
          <a:p>
            <a:pPr algn="ctr">
              <a:lnSpc>
                <a:spcPct val="120000"/>
              </a:lnSpc>
            </a:pPr>
            <a:r>
              <a:rPr lang="en-US" altLang="zh-CN" sz="1600" dirty="0">
                <a:solidFill>
                  <a:schemeClr val="tx1"/>
                </a:solidFill>
                <a:latin typeface="Times New Roman" panose="02020603050405020304" pitchFamily="18" charset="0"/>
                <a:cs typeface="Times New Roman" panose="02020603050405020304" pitchFamily="18" charset="0"/>
              </a:rPr>
              <a:t>Cross-talk</a:t>
            </a:r>
          </a:p>
          <a:p>
            <a:pPr algn="ctr">
              <a:lnSpc>
                <a:spcPct val="120000"/>
              </a:lnSpc>
            </a:pPr>
            <a:r>
              <a:rPr lang="en-US" altLang="zh-CN" sz="1600" dirty="0">
                <a:solidFill>
                  <a:schemeClr val="tx1"/>
                </a:solidFill>
                <a:latin typeface="Times New Roman" panose="02020603050405020304" pitchFamily="18" charset="0"/>
                <a:cs typeface="Times New Roman" panose="02020603050405020304" pitchFamily="18" charset="0"/>
              </a:rPr>
              <a:t>Leakage error</a:t>
            </a:r>
          </a:p>
        </p:txBody>
      </p:sp>
      <p:grpSp>
        <p:nvGrpSpPr>
          <p:cNvPr id="75" name="Group 74">
            <a:extLst>
              <a:ext uri="{FF2B5EF4-FFF2-40B4-BE49-F238E27FC236}">
                <a16:creationId xmlns:a16="http://schemas.microsoft.com/office/drawing/2014/main" id="{E1D5E35A-0E22-4978-89DF-3522B0B05401}"/>
              </a:ext>
            </a:extLst>
          </p:cNvPr>
          <p:cNvGrpSpPr/>
          <p:nvPr/>
        </p:nvGrpSpPr>
        <p:grpSpPr>
          <a:xfrm>
            <a:off x="721500" y="4340033"/>
            <a:ext cx="2499498" cy="1221491"/>
            <a:chOff x="-3232803" y="749236"/>
            <a:chExt cx="2779777" cy="1036836"/>
          </a:xfrm>
        </p:grpSpPr>
        <p:grpSp>
          <p:nvGrpSpPr>
            <p:cNvPr id="76" name="组合 84">
              <a:extLst>
                <a:ext uri="{FF2B5EF4-FFF2-40B4-BE49-F238E27FC236}">
                  <a16:creationId xmlns:a16="http://schemas.microsoft.com/office/drawing/2014/main" id="{767AB12D-4BC1-463F-B486-28E6CE6591D8}"/>
                </a:ext>
              </a:extLst>
            </p:cNvPr>
            <p:cNvGrpSpPr/>
            <p:nvPr/>
          </p:nvGrpSpPr>
          <p:grpSpPr>
            <a:xfrm>
              <a:off x="-3232803" y="997960"/>
              <a:ext cx="2779777" cy="765305"/>
              <a:chOff x="3488686" y="4384226"/>
              <a:chExt cx="1962788" cy="818805"/>
            </a:xfrm>
          </p:grpSpPr>
          <p:cxnSp>
            <p:nvCxnSpPr>
              <p:cNvPr id="89" name="直接连接符 103">
                <a:extLst>
                  <a:ext uri="{FF2B5EF4-FFF2-40B4-BE49-F238E27FC236}">
                    <a16:creationId xmlns:a16="http://schemas.microsoft.com/office/drawing/2014/main" id="{6EB4C356-E6DB-453A-9B71-78461B078D41}"/>
                  </a:ext>
                </a:extLst>
              </p:cNvPr>
              <p:cNvCxnSpPr>
                <a:cxnSpLocks/>
              </p:cNvCxnSpPr>
              <p:nvPr/>
            </p:nvCxnSpPr>
            <p:spPr>
              <a:xfrm flipV="1">
                <a:off x="3488686" y="4384226"/>
                <a:ext cx="1961059" cy="220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105">
                <a:extLst>
                  <a:ext uri="{FF2B5EF4-FFF2-40B4-BE49-F238E27FC236}">
                    <a16:creationId xmlns:a16="http://schemas.microsoft.com/office/drawing/2014/main" id="{5D903211-D4B1-49B5-B12A-D02C4CADEB33}"/>
                  </a:ext>
                </a:extLst>
              </p:cNvPr>
              <p:cNvCxnSpPr>
                <a:cxnSpLocks/>
              </p:cNvCxnSpPr>
              <p:nvPr/>
            </p:nvCxnSpPr>
            <p:spPr>
              <a:xfrm>
                <a:off x="3488686" y="4797028"/>
                <a:ext cx="196278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107">
                <a:extLst>
                  <a:ext uri="{FF2B5EF4-FFF2-40B4-BE49-F238E27FC236}">
                    <a16:creationId xmlns:a16="http://schemas.microsoft.com/office/drawing/2014/main" id="{8067CEF0-55D3-49DD-845D-BAD9894D9199}"/>
                  </a:ext>
                </a:extLst>
              </p:cNvPr>
              <p:cNvCxnSpPr>
                <a:cxnSpLocks/>
              </p:cNvCxnSpPr>
              <p:nvPr/>
            </p:nvCxnSpPr>
            <p:spPr>
              <a:xfrm>
                <a:off x="3488686" y="5203031"/>
                <a:ext cx="196278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77" name="图片 85" descr="卡通人物&#10;&#10;描述已自动生成">
              <a:extLst>
                <a:ext uri="{FF2B5EF4-FFF2-40B4-BE49-F238E27FC236}">
                  <a16:creationId xmlns:a16="http://schemas.microsoft.com/office/drawing/2014/main" id="{56E059BB-122F-4BD3-A759-1B38A61CCA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3393" y="759472"/>
              <a:ext cx="444535" cy="274320"/>
            </a:xfrm>
            <a:prstGeom prst="rect">
              <a:avLst/>
            </a:prstGeom>
          </p:spPr>
        </p:pic>
        <p:pic>
          <p:nvPicPr>
            <p:cNvPr id="78" name="图片 86" descr="卡通人物&#10;&#10;描述已自动生成">
              <a:extLst>
                <a:ext uri="{FF2B5EF4-FFF2-40B4-BE49-F238E27FC236}">
                  <a16:creationId xmlns:a16="http://schemas.microsoft.com/office/drawing/2014/main" id="{CC4CD681-D0A3-4399-B230-3675D47659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3393" y="1502237"/>
              <a:ext cx="444535" cy="274320"/>
            </a:xfrm>
            <a:prstGeom prst="rect">
              <a:avLst/>
            </a:prstGeom>
          </p:spPr>
        </p:pic>
        <p:pic>
          <p:nvPicPr>
            <p:cNvPr id="79" name="图片 87" descr="卡通人物&#10;&#10;描述已自动生成">
              <a:extLst>
                <a:ext uri="{FF2B5EF4-FFF2-40B4-BE49-F238E27FC236}">
                  <a16:creationId xmlns:a16="http://schemas.microsoft.com/office/drawing/2014/main" id="{B168FA1B-07B4-4569-9F7F-9CE05B5620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2555" y="749236"/>
              <a:ext cx="444535" cy="274320"/>
            </a:xfrm>
            <a:prstGeom prst="rect">
              <a:avLst/>
            </a:prstGeom>
          </p:spPr>
        </p:pic>
        <p:pic>
          <p:nvPicPr>
            <p:cNvPr id="80" name="图片 88" descr="卡通人物&#10;&#10;描述已自动生成">
              <a:extLst>
                <a:ext uri="{FF2B5EF4-FFF2-40B4-BE49-F238E27FC236}">
                  <a16:creationId xmlns:a16="http://schemas.microsoft.com/office/drawing/2014/main" id="{CD56835B-9057-4E87-8038-31EFD19A5B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3393" y="1128876"/>
              <a:ext cx="444535" cy="274320"/>
            </a:xfrm>
            <a:prstGeom prst="rect">
              <a:avLst/>
            </a:prstGeom>
          </p:spPr>
        </p:pic>
        <p:pic>
          <p:nvPicPr>
            <p:cNvPr id="81" name="图片 89" descr="卡通人物&#10;&#10;描述已自动生成">
              <a:extLst>
                <a:ext uri="{FF2B5EF4-FFF2-40B4-BE49-F238E27FC236}">
                  <a16:creationId xmlns:a16="http://schemas.microsoft.com/office/drawing/2014/main" id="{38C67146-D790-44D0-81CA-673400C33A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7190" y="1127147"/>
              <a:ext cx="444535" cy="274320"/>
            </a:xfrm>
            <a:prstGeom prst="rect">
              <a:avLst/>
            </a:prstGeom>
          </p:spPr>
        </p:pic>
        <p:grpSp>
          <p:nvGrpSpPr>
            <p:cNvPr id="82" name="组合 90">
              <a:extLst>
                <a:ext uri="{FF2B5EF4-FFF2-40B4-BE49-F238E27FC236}">
                  <a16:creationId xmlns:a16="http://schemas.microsoft.com/office/drawing/2014/main" id="{65C0E62C-BE0A-4EB0-9AE7-A7FE7DBD4F7F}"/>
                </a:ext>
              </a:extLst>
            </p:cNvPr>
            <p:cNvGrpSpPr/>
            <p:nvPr/>
          </p:nvGrpSpPr>
          <p:grpSpPr>
            <a:xfrm>
              <a:off x="-1608394" y="1174204"/>
              <a:ext cx="448309" cy="609345"/>
              <a:chOff x="4507956" y="996622"/>
              <a:chExt cx="475714" cy="648601"/>
            </a:xfrm>
          </p:grpSpPr>
          <p:pic>
            <p:nvPicPr>
              <p:cNvPr id="87" name="图片 100" descr="卡通人物&#10;&#10;描述已自动生成">
                <a:extLst>
                  <a:ext uri="{FF2B5EF4-FFF2-40B4-BE49-F238E27FC236}">
                    <a16:creationId xmlns:a16="http://schemas.microsoft.com/office/drawing/2014/main" id="{D8595685-153C-4AF3-BF2C-836B5EC0F4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11960" y="996622"/>
                <a:ext cx="471710" cy="240435"/>
              </a:xfrm>
              <a:prstGeom prst="rect">
                <a:avLst/>
              </a:prstGeom>
            </p:spPr>
          </p:pic>
          <p:pic>
            <p:nvPicPr>
              <p:cNvPr id="88" name="图片 101" descr="卡通人物&#10;&#10;描述已自动生成">
                <a:extLst>
                  <a:ext uri="{FF2B5EF4-FFF2-40B4-BE49-F238E27FC236}">
                    <a16:creationId xmlns:a16="http://schemas.microsoft.com/office/drawing/2014/main" id="{225969F8-CEE1-4489-ADDC-B9EECCA7A0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7956" y="1404788"/>
                <a:ext cx="471710" cy="240435"/>
              </a:xfrm>
              <a:prstGeom prst="rect">
                <a:avLst/>
              </a:prstGeom>
            </p:spPr>
          </p:pic>
        </p:grpSp>
        <p:grpSp>
          <p:nvGrpSpPr>
            <p:cNvPr id="83" name="组合 91">
              <a:extLst>
                <a:ext uri="{FF2B5EF4-FFF2-40B4-BE49-F238E27FC236}">
                  <a16:creationId xmlns:a16="http://schemas.microsoft.com/office/drawing/2014/main" id="{7D755102-2375-4A6B-B33B-502CA1621F33}"/>
                </a:ext>
              </a:extLst>
            </p:cNvPr>
            <p:cNvGrpSpPr/>
            <p:nvPr/>
          </p:nvGrpSpPr>
          <p:grpSpPr>
            <a:xfrm>
              <a:off x="-2167235" y="799185"/>
              <a:ext cx="444535" cy="977003"/>
              <a:chOff x="4863620" y="1244564"/>
              <a:chExt cx="471710" cy="1039944"/>
            </a:xfrm>
          </p:grpSpPr>
          <p:pic>
            <p:nvPicPr>
              <p:cNvPr id="85" name="图片 97" descr="卡通人物&#10;&#10;描述已自动生成">
                <a:extLst>
                  <a:ext uri="{FF2B5EF4-FFF2-40B4-BE49-F238E27FC236}">
                    <a16:creationId xmlns:a16="http://schemas.microsoft.com/office/drawing/2014/main" id="{DD7D3CC0-BE3D-4E66-9F2F-CC72E8F6A3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63620" y="1244564"/>
                <a:ext cx="471710" cy="240435"/>
              </a:xfrm>
              <a:prstGeom prst="rect">
                <a:avLst/>
              </a:prstGeom>
            </p:spPr>
          </p:pic>
          <p:pic>
            <p:nvPicPr>
              <p:cNvPr id="86" name="图片 98" descr="卡通人物&#10;&#10;描述已自动生成">
                <a:extLst>
                  <a:ext uri="{FF2B5EF4-FFF2-40B4-BE49-F238E27FC236}">
                    <a16:creationId xmlns:a16="http://schemas.microsoft.com/office/drawing/2014/main" id="{B749F266-DA8A-4686-9E68-EF68D86FDB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63620" y="2044073"/>
                <a:ext cx="471710" cy="240435"/>
              </a:xfrm>
              <a:prstGeom prst="rect">
                <a:avLst/>
              </a:prstGeom>
            </p:spPr>
          </p:pic>
        </p:grpSp>
        <p:pic>
          <p:nvPicPr>
            <p:cNvPr id="84" name="图片 92" descr="卡通人物&#10;&#10;描述已自动生成">
              <a:extLst>
                <a:ext uri="{FF2B5EF4-FFF2-40B4-BE49-F238E27FC236}">
                  <a16:creationId xmlns:a16="http://schemas.microsoft.com/office/drawing/2014/main" id="{DEE84A6B-45EE-4A49-89E0-20F55A66F7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8576" y="1511752"/>
              <a:ext cx="347525" cy="274320"/>
            </a:xfrm>
            <a:prstGeom prst="rect">
              <a:avLst/>
            </a:prstGeom>
          </p:spPr>
        </p:pic>
      </p:grpSp>
      <p:sp>
        <p:nvSpPr>
          <p:cNvPr id="58" name="箭头: 下 2">
            <a:extLst>
              <a:ext uri="{FF2B5EF4-FFF2-40B4-BE49-F238E27FC236}">
                <a16:creationId xmlns:a16="http://schemas.microsoft.com/office/drawing/2014/main" id="{84AB41C6-A7DE-4ECF-883D-30163E942FBB}"/>
              </a:ext>
            </a:extLst>
          </p:cNvPr>
          <p:cNvSpPr/>
          <p:nvPr/>
        </p:nvSpPr>
        <p:spPr>
          <a:xfrm>
            <a:off x="1348879" y="3380776"/>
            <a:ext cx="371154" cy="396717"/>
          </a:xfrm>
          <a:prstGeom prst="downArrow">
            <a:avLst/>
          </a:prstGeom>
          <a:solidFill>
            <a:schemeClr val="bg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AAAC8E2-3316-201D-7143-AFF666CC7495}"/>
              </a:ext>
            </a:extLst>
          </p:cNvPr>
          <p:cNvSpPr>
            <a:spLocks noGrp="1"/>
          </p:cNvSpPr>
          <p:nvPr>
            <p:ph type="sldNum" sz="quarter" idx="4"/>
          </p:nvPr>
        </p:nvSpPr>
        <p:spPr/>
        <p:txBody>
          <a:bodyPr/>
          <a:lstStyle/>
          <a:p>
            <a:fld id="{B20EFAC2-24DB-4D86-AD3B-8D4B01AC7A9B}" type="slidenum">
              <a:rPr lang="zh-CN" altLang="en-US" smtClean="0"/>
              <a:pPr/>
              <a:t>16</a:t>
            </a:fld>
            <a:r>
              <a:rPr lang="zh-CN" altLang="en-US"/>
              <a:t> </a:t>
            </a:r>
            <a:r>
              <a:rPr lang="en-US" altLang="zh-CN"/>
              <a:t>/ 26</a:t>
            </a:r>
          </a:p>
          <a:p>
            <a:endParaRPr lang="zh-CN" altLang="en-US" dirty="0"/>
          </a:p>
        </p:txBody>
      </p:sp>
      <p:sp>
        <p:nvSpPr>
          <p:cNvPr id="7" name="TextBox 6">
            <a:extLst>
              <a:ext uri="{FF2B5EF4-FFF2-40B4-BE49-F238E27FC236}">
                <a16:creationId xmlns:a16="http://schemas.microsoft.com/office/drawing/2014/main" id="{0FB9F025-5BF1-C798-1B87-0CB70A7366CC}"/>
              </a:ext>
            </a:extLst>
          </p:cNvPr>
          <p:cNvSpPr txBox="1"/>
          <p:nvPr/>
        </p:nvSpPr>
        <p:spPr>
          <a:xfrm>
            <a:off x="2913573" y="5911442"/>
            <a:ext cx="6100430" cy="369332"/>
          </a:xfrm>
          <a:prstGeom prst="rect">
            <a:avLst/>
          </a:prstGeom>
          <a:noFill/>
        </p:spPr>
        <p:txBody>
          <a:bodyPr wrap="square">
            <a:spAutoFit/>
          </a:bodyPr>
          <a:lstStyle/>
          <a:p>
            <a:pPr algn="ctr"/>
            <a:r>
              <a:rPr lang="en-US" altLang="zh-CN" b="0" i="1" dirty="0">
                <a:solidFill>
                  <a:srgbClr val="222222"/>
                </a:solidFill>
                <a:effectLst/>
                <a:latin typeface="Arial" panose="020B0604020202020204" pitchFamily="34" charset="0"/>
              </a:rPr>
              <a:t>B. Li et al. Quantum</a:t>
            </a:r>
            <a:r>
              <a:rPr lang="en-US" altLang="zh-CN" b="0" i="0" dirty="0">
                <a:solidFill>
                  <a:srgbClr val="222222"/>
                </a:solidFill>
                <a:effectLst/>
                <a:latin typeface="Arial" panose="020B0604020202020204" pitchFamily="34" charset="0"/>
              </a:rPr>
              <a:t>, 2022, 6: 630</a:t>
            </a:r>
            <a:endParaRPr lang="zh-CN" altLang="en-US" dirty="0"/>
          </a:p>
        </p:txBody>
      </p:sp>
    </p:spTree>
    <p:extLst>
      <p:ext uri="{BB962C8B-B14F-4D97-AF65-F5344CB8AC3E}">
        <p14:creationId xmlns:p14="http://schemas.microsoft.com/office/powerpoint/2010/main" val="1539669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CEED93D-C894-49C6-81EC-7E3FB6C5B44E}"/>
              </a:ext>
            </a:extLst>
          </p:cNvPr>
          <p:cNvSpPr>
            <a:spLocks noGrp="1"/>
          </p:cNvSpPr>
          <p:nvPr>
            <p:ph type="body" sz="quarter" idx="11"/>
          </p:nvPr>
        </p:nvSpPr>
        <p:spPr/>
        <p:txBody>
          <a:bodyPr/>
          <a:lstStyle/>
          <a:p>
            <a:r>
              <a:rPr lang="en-US" altLang="zh-CN" dirty="0"/>
              <a:t>qutip-qip: Pulse representation of a circuit</a:t>
            </a:r>
            <a:endParaRPr lang="zh-CN"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9D2118-AB09-49B2-A69E-403F1830F7E3}"/>
                  </a:ext>
                </a:extLst>
              </p:cNvPr>
              <p:cNvSpPr txBox="1"/>
              <p:nvPr/>
            </p:nvSpPr>
            <p:spPr>
              <a:xfrm>
                <a:off x="1199217" y="1384932"/>
                <a:ext cx="4074770" cy="503792"/>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𝐻</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𝑗</m:t>
                        </m:r>
                      </m:sub>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𝑗</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𝐻</m:t>
                            </m:r>
                          </m:e>
                          <m:sub>
                            <m:r>
                              <a:rPr lang="en-US" altLang="zh-CN" sz="2400" b="0" i="1" smtClean="0">
                                <a:latin typeface="Cambria Math" panose="02040503050406030204" pitchFamily="18" charset="0"/>
                              </a:rPr>
                              <m:t>𝑗</m:t>
                            </m:r>
                          </m:sub>
                        </m:sSub>
                      </m:e>
                    </m:nary>
                    <m:r>
                      <a:rPr lang="en-US" altLang="zh-CN" sz="2400" b="0" i="1" smtClean="0">
                        <a:latin typeface="Cambria Math" panose="02040503050406030204" pitchFamily="18" charset="0"/>
                      </a:rPr>
                      <m:t>+</m:t>
                    </m:r>
                    <m:sSub>
                      <m:sSubPr>
                        <m:ctrlPr>
                          <a:rPr lang="en-US" altLang="zh-CN" sz="2400" b="0" i="1" smtClean="0">
                            <a:solidFill>
                              <a:srgbClr val="70AD47"/>
                            </a:solidFill>
                            <a:latin typeface="Cambria Math" panose="02040503050406030204" pitchFamily="18" charset="0"/>
                          </a:rPr>
                        </m:ctrlPr>
                      </m:sSubPr>
                      <m:e>
                        <m:r>
                          <a:rPr lang="en-US" altLang="zh-CN" sz="2400" b="0" i="1" smtClean="0">
                            <a:solidFill>
                              <a:srgbClr val="70AD47"/>
                            </a:solidFill>
                            <a:latin typeface="Cambria Math" panose="02040503050406030204" pitchFamily="18" charset="0"/>
                          </a:rPr>
                          <m:t>𝐻</m:t>
                        </m:r>
                      </m:e>
                      <m:sub>
                        <m:r>
                          <m:rPr>
                            <m:sty m:val="p"/>
                          </m:rPr>
                          <a:rPr lang="en-US" altLang="zh-CN" sz="2400" b="0" i="1" smtClean="0">
                            <a:solidFill>
                              <a:srgbClr val="70AD47"/>
                            </a:solidFill>
                            <a:latin typeface="Cambria Math" panose="02040503050406030204" pitchFamily="18" charset="0"/>
                          </a:rPr>
                          <m:t>noise</m:t>
                        </m:r>
                      </m:sub>
                    </m:sSub>
                  </m:oMath>
                </a14:m>
                <a:r>
                  <a:rPr lang="zh-CN" altLang="en-US" sz="2400" dirty="0"/>
                  <a:t> </a:t>
                </a:r>
              </a:p>
            </p:txBody>
          </p:sp>
        </mc:Choice>
        <mc:Fallback xmlns="">
          <p:sp>
            <p:nvSpPr>
              <p:cNvPr id="5" name="TextBox 4">
                <a:extLst>
                  <a:ext uri="{FF2B5EF4-FFF2-40B4-BE49-F238E27FC236}">
                    <a16:creationId xmlns:a16="http://schemas.microsoft.com/office/drawing/2014/main" id="{A49D2118-AB09-49B2-A69E-403F1830F7E3}"/>
                  </a:ext>
                </a:extLst>
              </p:cNvPr>
              <p:cNvSpPr txBox="1">
                <a:spLocks noRot="1" noChangeAspect="1" noMove="1" noResize="1" noEditPoints="1" noAdjustHandles="1" noChangeArrowheads="1" noChangeShapeType="1" noTextEdit="1"/>
              </p:cNvSpPr>
              <p:nvPr/>
            </p:nvSpPr>
            <p:spPr>
              <a:xfrm>
                <a:off x="1199217" y="1384932"/>
                <a:ext cx="4074770" cy="503792"/>
              </a:xfrm>
              <a:prstGeom prst="rect">
                <a:avLst/>
              </a:prstGeom>
              <a:blipFill>
                <a:blip r:embed="rId3"/>
                <a:stretch>
                  <a:fillRect l="-449" t="-118072" b="-171084"/>
                </a:stretch>
              </a:blipFill>
            </p:spPr>
            <p:txBody>
              <a:bodyPr/>
              <a:lstStyle/>
              <a:p>
                <a:r>
                  <a:rPr lang="zh-CN" altLang="en-US">
                    <a:noFill/>
                  </a:rPr>
                  <a:t> </a:t>
                </a:r>
              </a:p>
            </p:txBody>
          </p:sp>
        </mc:Fallback>
      </mc:AlternateContent>
      <p:grpSp>
        <p:nvGrpSpPr>
          <p:cNvPr id="11" name="Group 10">
            <a:extLst>
              <a:ext uri="{FF2B5EF4-FFF2-40B4-BE49-F238E27FC236}">
                <a16:creationId xmlns:a16="http://schemas.microsoft.com/office/drawing/2014/main" id="{060D1A30-0C86-4EF5-82ED-9DA1AC58B36A}"/>
              </a:ext>
            </a:extLst>
          </p:cNvPr>
          <p:cNvGrpSpPr/>
          <p:nvPr/>
        </p:nvGrpSpPr>
        <p:grpSpPr>
          <a:xfrm>
            <a:off x="6096000" y="3161307"/>
            <a:ext cx="5237703" cy="2559185"/>
            <a:chOff x="5507539" y="909249"/>
            <a:chExt cx="5237703" cy="2559185"/>
          </a:xfrm>
        </p:grpSpPr>
        <p:sp>
          <p:nvSpPr>
            <p:cNvPr id="65" name="矩形 64">
              <a:extLst>
                <a:ext uri="{FF2B5EF4-FFF2-40B4-BE49-F238E27FC236}">
                  <a16:creationId xmlns:a16="http://schemas.microsoft.com/office/drawing/2014/main" id="{C149BB58-FAB7-4B61-BBFD-E93C1E4BC6B7}"/>
                </a:ext>
              </a:extLst>
            </p:cNvPr>
            <p:cNvSpPr/>
            <p:nvPr/>
          </p:nvSpPr>
          <p:spPr>
            <a:xfrm>
              <a:off x="5507539" y="909249"/>
              <a:ext cx="5237703" cy="2559185"/>
            </a:xfrm>
            <a:prstGeom prst="rect">
              <a:avLst/>
            </a:prstGeom>
            <a:solidFill>
              <a:schemeClr val="accent3">
                <a:lumMod val="40000"/>
                <a:lumOff val="6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spcAft>
                  <a:spcPts val="600"/>
                </a:spcAft>
                <a:buFont typeface="Arial" panose="020B0604020202020204" pitchFamily="34" charset="0"/>
                <a:buChar char="•"/>
              </a:pPr>
              <a:endParaRPr lang="en-GB" dirty="0">
                <a:solidFill>
                  <a:schemeClr val="tx1"/>
                </a:solidFill>
              </a:endParaRPr>
            </a:p>
            <a:p>
              <a:pPr marL="285750" indent="-285750">
                <a:spcBef>
                  <a:spcPts val="600"/>
                </a:spcBef>
                <a:spcAft>
                  <a:spcPts val="600"/>
                </a:spcAft>
                <a:buFont typeface="Arial" panose="020B0604020202020204" pitchFamily="34" charset="0"/>
                <a:buChar char="•"/>
              </a:pPr>
              <a:endParaRPr lang="en-GB" dirty="0">
                <a:solidFill>
                  <a:schemeClr val="tx1"/>
                </a:solidFill>
              </a:endParaRPr>
            </a:p>
            <a:p>
              <a:pPr marL="742950" lvl="1" indent="-285750">
                <a:spcBef>
                  <a:spcPts val="600"/>
                </a:spcBef>
                <a:spcAft>
                  <a:spcPts val="600"/>
                </a:spcAft>
                <a:buFont typeface="Arial" panose="020B0604020202020204" pitchFamily="34" charset="0"/>
                <a:buChar char="•"/>
              </a:pPr>
              <a:r>
                <a:rPr lang="en-GB" dirty="0">
                  <a:solidFill>
                    <a:schemeClr val="tx1"/>
                  </a:solidFill>
                </a:rPr>
                <a:t>Control Hamiltonian</a:t>
              </a:r>
            </a:p>
            <a:p>
              <a:pPr marL="742950" lvl="1" indent="-285750">
                <a:spcBef>
                  <a:spcPts val="600"/>
                </a:spcBef>
                <a:spcAft>
                  <a:spcPts val="600"/>
                </a:spcAft>
                <a:buFont typeface="Arial" panose="020B0604020202020204" pitchFamily="34" charset="0"/>
                <a:buChar char="•"/>
              </a:pPr>
              <a:r>
                <a:rPr lang="en-GB" dirty="0">
                  <a:solidFill>
                    <a:schemeClr val="tx1"/>
                  </a:solidFill>
                </a:rPr>
                <a:t>Target qubits</a:t>
              </a:r>
            </a:p>
            <a:p>
              <a:pPr marL="742950" lvl="1" indent="-285750">
                <a:spcBef>
                  <a:spcPts val="600"/>
                </a:spcBef>
                <a:spcAft>
                  <a:spcPts val="600"/>
                </a:spcAft>
                <a:buFont typeface="Arial" panose="020B0604020202020204" pitchFamily="34" charset="0"/>
                <a:buChar char="•"/>
              </a:pPr>
              <a:r>
                <a:rPr lang="en-GB" dirty="0">
                  <a:solidFill>
                    <a:schemeClr val="tx1"/>
                  </a:solidFill>
                </a:rPr>
                <a:t>Pulse coefficients </a:t>
              </a:r>
            </a:p>
            <a:p>
              <a:pPr marL="742950" lvl="1" indent="-285750">
                <a:spcBef>
                  <a:spcPts val="600"/>
                </a:spcBef>
                <a:spcAft>
                  <a:spcPts val="600"/>
                </a:spcAft>
                <a:buFont typeface="Arial" panose="020B0604020202020204" pitchFamily="34" charset="0"/>
                <a:buChar char="•"/>
              </a:pPr>
              <a:r>
                <a:rPr lang="en-GB" dirty="0">
                  <a:solidFill>
                    <a:schemeClr val="tx1"/>
                  </a:solidFill>
                </a:rPr>
                <a:t>Time sequence</a:t>
              </a:r>
            </a:p>
            <a:p>
              <a:pPr marL="285750" indent="-285750">
                <a:spcBef>
                  <a:spcPts val="600"/>
                </a:spcBef>
                <a:spcAft>
                  <a:spcPts val="600"/>
                </a:spcAft>
                <a:buFont typeface="Arial" panose="020B0604020202020204" pitchFamily="34" charset="0"/>
                <a:buChar char="•"/>
              </a:pPr>
              <a:endParaRPr lang="en-GB" dirty="0">
                <a:solidFill>
                  <a:schemeClr val="tx1"/>
                </a:solidFill>
              </a:endParaRPr>
            </a:p>
          </p:txBody>
        </p:sp>
        <p:sp>
          <p:nvSpPr>
            <p:cNvPr id="87" name="文本框 86">
              <a:extLst>
                <a:ext uri="{FF2B5EF4-FFF2-40B4-BE49-F238E27FC236}">
                  <a16:creationId xmlns:a16="http://schemas.microsoft.com/office/drawing/2014/main" id="{9193B33D-4B6F-4471-BC7B-E9C093A9A61A}"/>
                </a:ext>
              </a:extLst>
            </p:cNvPr>
            <p:cNvSpPr txBox="1"/>
            <p:nvPr/>
          </p:nvSpPr>
          <p:spPr>
            <a:xfrm>
              <a:off x="6256746" y="1028815"/>
              <a:ext cx="1801519" cy="461665"/>
            </a:xfrm>
            <a:prstGeom prst="rect">
              <a:avLst/>
            </a:prstGeom>
            <a:noFill/>
          </p:spPr>
          <p:txBody>
            <a:bodyPr wrap="none" rtlCol="0">
              <a:spAutoFit/>
            </a:bodyPr>
            <a:lstStyle/>
            <a:p>
              <a:pPr algn="ctr">
                <a:spcBef>
                  <a:spcPts val="600"/>
                </a:spcBef>
                <a:spcAft>
                  <a:spcPts val="600"/>
                </a:spcAft>
              </a:pPr>
              <a:r>
                <a:rPr lang="en-US" sz="2400" b="1" dirty="0">
                  <a:latin typeface="Avenir Next LT Pro" panose="020B0504020202020204" pitchFamily="34" charset="0"/>
                  <a:cs typeface="Courier New" panose="02070309020205020404" pitchFamily="49" charset="0"/>
                </a:rPr>
                <a:t>Ideal Pulse</a:t>
              </a:r>
              <a:endParaRPr lang="en-GB" sz="2400" dirty="0">
                <a:latin typeface="Avenir Next LT Pro" panose="020B0504020202020204" pitchFamily="34"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A8B670BD-1BE4-45A5-9D0D-4FEFA8DF9926}"/>
                    </a:ext>
                  </a:extLst>
                </p:cNvPr>
                <p:cNvSpPr txBox="1"/>
                <p:nvPr/>
              </p:nvSpPr>
              <p:spPr>
                <a:xfrm>
                  <a:off x="8424412" y="1528853"/>
                  <a:ext cx="1480726" cy="5542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a:rPr lang="en-GB" i="1">
                                      <a:latin typeface="Cambria Math" panose="02040503050406030204" pitchFamily="18" charset="0"/>
                                    </a:rPr>
                                    <m:t>0</m:t>
                                  </m:r>
                                </m:e>
                                <m:e>
                                  <m:r>
                                    <a:rPr lang="en-GB" b="0" i="1" smtClean="0">
                                      <a:latin typeface="Cambria Math" panose="02040503050406030204" pitchFamily="18" charset="0"/>
                                    </a:rPr>
                                    <m:t>1</m:t>
                                  </m:r>
                                </m:e>
                              </m:mr>
                              <m:mr>
                                <m:e>
                                  <m:r>
                                    <a:rPr lang="en-GB" i="1" smtClean="0">
                                      <a:latin typeface="Cambria Math" panose="02040503050406030204" pitchFamily="18" charset="0"/>
                                    </a:rPr>
                                    <m:t>1</m:t>
                                  </m:r>
                                </m:e>
                                <m:e>
                                  <m:r>
                                    <a:rPr lang="en-GB" i="1">
                                      <a:latin typeface="Cambria Math" panose="02040503050406030204" pitchFamily="18" charset="0"/>
                                    </a:rPr>
                                    <m:t>0</m:t>
                                  </m:r>
                                </m:e>
                              </m:mr>
                            </m:m>
                          </m:e>
                        </m:d>
                      </m:oMath>
                    </m:oMathPara>
                  </a14:m>
                  <a:endParaRPr lang="en-GB" dirty="0"/>
                </a:p>
              </p:txBody>
            </p:sp>
          </mc:Choice>
          <mc:Fallback xmlns="">
            <p:sp>
              <p:nvSpPr>
                <p:cNvPr id="88" name="文本框 87">
                  <a:extLst>
                    <a:ext uri="{FF2B5EF4-FFF2-40B4-BE49-F238E27FC236}">
                      <a16:creationId xmlns:a16="http://schemas.microsoft.com/office/drawing/2014/main" id="{A8B670BD-1BE4-45A5-9D0D-4FEFA8DF9926}"/>
                    </a:ext>
                  </a:extLst>
                </p:cNvPr>
                <p:cNvSpPr txBox="1">
                  <a:spLocks noRot="1" noChangeAspect="1" noMove="1" noResize="1" noEditPoints="1" noAdjustHandles="1" noChangeArrowheads="1" noChangeShapeType="1" noTextEdit="1"/>
                </p:cNvSpPr>
                <p:nvPr/>
              </p:nvSpPr>
              <p:spPr>
                <a:xfrm>
                  <a:off x="8424412" y="1528853"/>
                  <a:ext cx="1480726" cy="554254"/>
                </a:xfrm>
                <a:prstGeom prst="rect">
                  <a:avLst/>
                </a:prstGeom>
                <a:blipFill>
                  <a:blip r:embed="rId4"/>
                  <a:stretch>
                    <a:fillRect/>
                  </a:stretch>
                </a:blipFill>
              </p:spPr>
              <p:txBody>
                <a:bodyPr/>
                <a:lstStyle/>
                <a:p>
                  <a:r>
                    <a:rPr lang="zh-CN" altLang="en-US">
                      <a:noFill/>
                    </a:rPr>
                    <a:t> </a:t>
                  </a:r>
                </a:p>
              </p:txBody>
            </p:sp>
          </mc:Fallback>
        </mc:AlternateContent>
        <p:grpSp>
          <p:nvGrpSpPr>
            <p:cNvPr id="99" name="组合 98">
              <a:extLst>
                <a:ext uri="{FF2B5EF4-FFF2-40B4-BE49-F238E27FC236}">
                  <a16:creationId xmlns:a16="http://schemas.microsoft.com/office/drawing/2014/main" id="{F1EC6E17-2E18-4283-8B37-22D1BDA9D58B}"/>
                </a:ext>
              </a:extLst>
            </p:cNvPr>
            <p:cNvGrpSpPr/>
            <p:nvPr/>
          </p:nvGrpSpPr>
          <p:grpSpPr>
            <a:xfrm>
              <a:off x="8521629" y="2204290"/>
              <a:ext cx="927687" cy="1052131"/>
              <a:chOff x="9359217" y="3970643"/>
              <a:chExt cx="921028" cy="1052131"/>
            </a:xfrm>
          </p:grpSpPr>
          <p:sp>
            <p:nvSpPr>
              <p:cNvPr id="96" name="文本框 95">
                <a:extLst>
                  <a:ext uri="{FF2B5EF4-FFF2-40B4-BE49-F238E27FC236}">
                    <a16:creationId xmlns:a16="http://schemas.microsoft.com/office/drawing/2014/main" id="{F166AA7F-6FF5-4BC3-8B9D-838ACEBEDC08}"/>
                  </a:ext>
                </a:extLst>
              </p:cNvPr>
              <p:cNvSpPr txBox="1"/>
              <p:nvPr/>
            </p:nvSpPr>
            <p:spPr>
              <a:xfrm>
                <a:off x="9372302" y="3970643"/>
                <a:ext cx="894858" cy="369332"/>
              </a:xfrm>
              <a:prstGeom prst="rect">
                <a:avLst/>
              </a:prstGeom>
              <a:noFill/>
            </p:spPr>
            <p:txBody>
              <a:bodyPr wrap="square" rtlCol="0">
                <a:spAutoFit/>
              </a:bodyPr>
              <a:lstStyle/>
              <a:p>
                <a:r>
                  <a:rPr lang="en-GB" dirty="0"/>
                  <a:t>Qubit 0</a:t>
                </a:r>
              </a:p>
            </p:txBody>
          </p:sp>
          <p:sp>
            <p:nvSpPr>
              <p:cNvPr id="97" name="文本框 96">
                <a:extLst>
                  <a:ext uri="{FF2B5EF4-FFF2-40B4-BE49-F238E27FC236}">
                    <a16:creationId xmlns:a16="http://schemas.microsoft.com/office/drawing/2014/main" id="{26147599-F4B7-43EC-8C9C-412302D9B157}"/>
                  </a:ext>
                </a:extLst>
              </p:cNvPr>
              <p:cNvSpPr txBox="1"/>
              <p:nvPr/>
            </p:nvSpPr>
            <p:spPr>
              <a:xfrm>
                <a:off x="9359217" y="4312042"/>
                <a:ext cx="921028" cy="369332"/>
              </a:xfrm>
              <a:prstGeom prst="rect">
                <a:avLst/>
              </a:prstGeom>
              <a:noFill/>
            </p:spPr>
            <p:txBody>
              <a:bodyPr wrap="square" rtlCol="0">
                <a:spAutoFit/>
              </a:bodyPr>
              <a:lstStyle/>
              <a:p>
                <a:r>
                  <a:rPr lang="en-GB" dirty="0"/>
                  <a:t>Qubit 1</a:t>
                </a:r>
              </a:p>
            </p:txBody>
          </p:sp>
          <p:sp>
            <p:nvSpPr>
              <p:cNvPr id="98" name="文本框 97">
                <a:extLst>
                  <a:ext uri="{FF2B5EF4-FFF2-40B4-BE49-F238E27FC236}">
                    <a16:creationId xmlns:a16="http://schemas.microsoft.com/office/drawing/2014/main" id="{DA15FCD8-3ADB-4939-837C-72D7351CE67E}"/>
                  </a:ext>
                </a:extLst>
              </p:cNvPr>
              <p:cNvSpPr txBox="1"/>
              <p:nvPr/>
            </p:nvSpPr>
            <p:spPr>
              <a:xfrm>
                <a:off x="9359217" y="4653442"/>
                <a:ext cx="921028" cy="369332"/>
              </a:xfrm>
              <a:prstGeom prst="rect">
                <a:avLst/>
              </a:prstGeom>
              <a:noFill/>
            </p:spPr>
            <p:txBody>
              <a:bodyPr wrap="square" rtlCol="0">
                <a:spAutoFit/>
              </a:bodyPr>
              <a:lstStyle/>
              <a:p>
                <a:r>
                  <a:rPr lang="en-GB" dirty="0"/>
                  <a:t>Qubit 2</a:t>
                </a:r>
              </a:p>
            </p:txBody>
          </p:sp>
        </p:grpSp>
        <p:grpSp>
          <p:nvGrpSpPr>
            <p:cNvPr id="28" name="组合 27">
              <a:extLst>
                <a:ext uri="{FF2B5EF4-FFF2-40B4-BE49-F238E27FC236}">
                  <a16:creationId xmlns:a16="http://schemas.microsoft.com/office/drawing/2014/main" id="{8688A54C-CF2B-4CA9-ACF4-FEBC3C3C0FB5}"/>
                </a:ext>
              </a:extLst>
            </p:cNvPr>
            <p:cNvGrpSpPr/>
            <p:nvPr/>
          </p:nvGrpSpPr>
          <p:grpSpPr>
            <a:xfrm>
              <a:off x="9654091" y="2308515"/>
              <a:ext cx="618117" cy="806393"/>
              <a:chOff x="9474188" y="1120148"/>
              <a:chExt cx="1464765" cy="1910926"/>
            </a:xfrm>
          </p:grpSpPr>
          <p:sp>
            <p:nvSpPr>
              <p:cNvPr id="27" name="任意多边形: 形状 26">
                <a:extLst>
                  <a:ext uri="{FF2B5EF4-FFF2-40B4-BE49-F238E27FC236}">
                    <a16:creationId xmlns:a16="http://schemas.microsoft.com/office/drawing/2014/main" id="{4661A095-6907-4A89-9680-60DA3B1ADEF8}"/>
                  </a:ext>
                </a:extLst>
              </p:cNvPr>
              <p:cNvSpPr/>
              <p:nvPr/>
            </p:nvSpPr>
            <p:spPr>
              <a:xfrm>
                <a:off x="9560641" y="1905271"/>
                <a:ext cx="1282600" cy="423827"/>
              </a:xfrm>
              <a:custGeom>
                <a:avLst/>
                <a:gdLst>
                  <a:gd name="connsiteX0" fmla="*/ 0 w 3587750"/>
                  <a:gd name="connsiteY0" fmla="*/ 2054225 h 2057400"/>
                  <a:gd name="connsiteX1" fmla="*/ 879475 w 3587750"/>
                  <a:gd name="connsiteY1" fmla="*/ 1416050 h 2057400"/>
                  <a:gd name="connsiteX2" fmla="*/ 1793875 w 3587750"/>
                  <a:gd name="connsiteY2" fmla="*/ 0 h 2057400"/>
                  <a:gd name="connsiteX3" fmla="*/ 2714625 w 3587750"/>
                  <a:gd name="connsiteY3" fmla="*/ 1409700 h 2057400"/>
                  <a:gd name="connsiteX4" fmla="*/ 3587750 w 3587750"/>
                  <a:gd name="connsiteY4" fmla="*/ 2057400 h 20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750" h="2057400">
                    <a:moveTo>
                      <a:pt x="0" y="2054225"/>
                    </a:moveTo>
                    <a:cubicBezTo>
                      <a:pt x="290248" y="1906323"/>
                      <a:pt x="580496" y="1758421"/>
                      <a:pt x="879475" y="1416050"/>
                    </a:cubicBezTo>
                    <a:cubicBezTo>
                      <a:pt x="1178454" y="1073679"/>
                      <a:pt x="1488017" y="1058"/>
                      <a:pt x="1793875" y="0"/>
                    </a:cubicBezTo>
                    <a:cubicBezTo>
                      <a:pt x="2099733" y="-1058"/>
                      <a:pt x="2415646" y="1066800"/>
                      <a:pt x="2714625" y="1409700"/>
                    </a:cubicBezTo>
                    <a:cubicBezTo>
                      <a:pt x="3013604" y="1752600"/>
                      <a:pt x="3300677" y="1905000"/>
                      <a:pt x="3587750" y="2057400"/>
                    </a:cubicBezTo>
                  </a:path>
                </a:pathLst>
              </a:cu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8" name="组合 47">
                <a:extLst>
                  <a:ext uri="{FF2B5EF4-FFF2-40B4-BE49-F238E27FC236}">
                    <a16:creationId xmlns:a16="http://schemas.microsoft.com/office/drawing/2014/main" id="{B46E5A25-8DE8-41F0-B545-72AFADCFA1DE}"/>
                  </a:ext>
                </a:extLst>
              </p:cNvPr>
              <p:cNvGrpSpPr/>
              <p:nvPr/>
            </p:nvGrpSpPr>
            <p:grpSpPr>
              <a:xfrm>
                <a:off x="9474188" y="1120148"/>
                <a:ext cx="1464765" cy="423827"/>
                <a:chOff x="3946915" y="2200356"/>
                <a:chExt cx="1696648" cy="538082"/>
              </a:xfrm>
            </p:grpSpPr>
            <p:sp>
              <p:nvSpPr>
                <p:cNvPr id="32" name="矩形 31">
                  <a:extLst>
                    <a:ext uri="{FF2B5EF4-FFF2-40B4-BE49-F238E27FC236}">
                      <a16:creationId xmlns:a16="http://schemas.microsoft.com/office/drawing/2014/main" id="{A0C49AA3-0230-4960-BF52-A351CBBF596E}"/>
                    </a:ext>
                  </a:extLst>
                </p:cNvPr>
                <p:cNvSpPr/>
                <p:nvPr/>
              </p:nvSpPr>
              <p:spPr>
                <a:xfrm>
                  <a:off x="4315607" y="2209982"/>
                  <a:ext cx="952901" cy="508535"/>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直接连接符 33">
                  <a:extLst>
                    <a:ext uri="{FF2B5EF4-FFF2-40B4-BE49-F238E27FC236}">
                      <a16:creationId xmlns:a16="http://schemas.microsoft.com/office/drawing/2014/main" id="{34A9CA2B-6979-4641-91BE-F8A812F4424F}"/>
                    </a:ext>
                  </a:extLst>
                </p:cNvPr>
                <p:cNvCxnSpPr/>
                <p:nvPr/>
              </p:nvCxnSpPr>
              <p:spPr>
                <a:xfrm>
                  <a:off x="4311246" y="2209982"/>
                  <a:ext cx="9572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0643238-FF79-4669-ABA2-8C01B08660A6}"/>
                    </a:ext>
                  </a:extLst>
                </p:cNvPr>
                <p:cNvCxnSpPr>
                  <a:cxnSpLocks/>
                </p:cNvCxnSpPr>
                <p:nvPr/>
              </p:nvCxnSpPr>
              <p:spPr>
                <a:xfrm>
                  <a:off x="5268508" y="2200356"/>
                  <a:ext cx="0" cy="538082"/>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829C5B0C-7FE5-4AEC-8567-E4E0B9C182AF}"/>
                    </a:ext>
                  </a:extLst>
                </p:cNvPr>
                <p:cNvCxnSpPr>
                  <a:cxnSpLocks/>
                </p:cNvCxnSpPr>
                <p:nvPr/>
              </p:nvCxnSpPr>
              <p:spPr>
                <a:xfrm>
                  <a:off x="4312429" y="2200356"/>
                  <a:ext cx="0" cy="538082"/>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2DA4021E-048D-4564-B13F-A217B05F8E5F}"/>
                    </a:ext>
                  </a:extLst>
                </p:cNvPr>
                <p:cNvCxnSpPr>
                  <a:cxnSpLocks/>
                </p:cNvCxnSpPr>
                <p:nvPr/>
              </p:nvCxnSpPr>
              <p:spPr>
                <a:xfrm flipV="1">
                  <a:off x="3946915" y="2724379"/>
                  <a:ext cx="364331" cy="2336"/>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11A9FE87-53A2-4CC9-A8C9-52009BFE44C4}"/>
                    </a:ext>
                  </a:extLst>
                </p:cNvPr>
                <p:cNvCxnSpPr>
                  <a:cxnSpLocks/>
                </p:cNvCxnSpPr>
                <p:nvPr/>
              </p:nvCxnSpPr>
              <p:spPr>
                <a:xfrm>
                  <a:off x="5268508" y="2724379"/>
                  <a:ext cx="375055"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9" name="组合 78">
                <a:extLst>
                  <a:ext uri="{FF2B5EF4-FFF2-40B4-BE49-F238E27FC236}">
                    <a16:creationId xmlns:a16="http://schemas.microsoft.com/office/drawing/2014/main" id="{569555D0-FB40-400B-9F9F-C2FF331FD8AA}"/>
                  </a:ext>
                </a:extLst>
              </p:cNvPr>
              <p:cNvGrpSpPr/>
              <p:nvPr/>
            </p:nvGrpSpPr>
            <p:grpSpPr>
              <a:xfrm>
                <a:off x="9508997" y="2656529"/>
                <a:ext cx="1385887" cy="374545"/>
                <a:chOff x="4167188" y="3112622"/>
                <a:chExt cx="1385887" cy="459244"/>
              </a:xfrm>
            </p:grpSpPr>
            <p:sp>
              <p:nvSpPr>
                <p:cNvPr id="50" name="等腰三角形 49">
                  <a:extLst>
                    <a:ext uri="{FF2B5EF4-FFF2-40B4-BE49-F238E27FC236}">
                      <a16:creationId xmlns:a16="http://schemas.microsoft.com/office/drawing/2014/main" id="{D28879A5-07FB-4427-9B6E-7DD42809DE6C}"/>
                    </a:ext>
                  </a:extLst>
                </p:cNvPr>
                <p:cNvSpPr/>
                <p:nvPr/>
              </p:nvSpPr>
              <p:spPr>
                <a:xfrm>
                  <a:off x="4433887" y="3112622"/>
                  <a:ext cx="853205" cy="459244"/>
                </a:xfrm>
                <a:prstGeom prst="triangle">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直接连接符 44">
                  <a:extLst>
                    <a:ext uri="{FF2B5EF4-FFF2-40B4-BE49-F238E27FC236}">
                      <a16:creationId xmlns:a16="http://schemas.microsoft.com/office/drawing/2014/main" id="{2253213D-CD25-4642-82BE-13DD8AB7C47D}"/>
                    </a:ext>
                  </a:extLst>
                </p:cNvPr>
                <p:cNvCxnSpPr>
                  <a:cxnSpLocks/>
                </p:cNvCxnSpPr>
                <p:nvPr/>
              </p:nvCxnSpPr>
              <p:spPr>
                <a:xfrm flipV="1">
                  <a:off x="4167188" y="3569692"/>
                  <a:ext cx="261294" cy="2174"/>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033EE21-3871-428A-8A0B-E88E01DE5D00}"/>
                    </a:ext>
                  </a:extLst>
                </p:cNvPr>
                <p:cNvCxnSpPr>
                  <a:cxnSpLocks/>
                  <a:stCxn id="50" idx="2"/>
                  <a:endCxn id="50" idx="0"/>
                </p:cNvCxnSpPr>
                <p:nvPr/>
              </p:nvCxnSpPr>
              <p:spPr>
                <a:xfrm flipV="1">
                  <a:off x="4433887" y="3112622"/>
                  <a:ext cx="426603" cy="459244"/>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EF7CE67F-D511-4147-8EF5-05492019F398}"/>
                    </a:ext>
                  </a:extLst>
                </p:cNvPr>
                <p:cNvCxnSpPr>
                  <a:cxnSpLocks/>
                  <a:stCxn id="50" idx="0"/>
                  <a:endCxn id="50" idx="4"/>
                </p:cNvCxnSpPr>
                <p:nvPr/>
              </p:nvCxnSpPr>
              <p:spPr>
                <a:xfrm>
                  <a:off x="4860490" y="3112622"/>
                  <a:ext cx="426602" cy="459244"/>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F47BE45C-006D-4A2C-97C4-608512B7BB2B}"/>
                    </a:ext>
                  </a:extLst>
                </p:cNvPr>
                <p:cNvCxnSpPr>
                  <a:cxnSpLocks/>
                  <a:stCxn id="50" idx="4"/>
                </p:cNvCxnSpPr>
                <p:nvPr/>
              </p:nvCxnSpPr>
              <p:spPr>
                <a:xfrm flipV="1">
                  <a:off x="5287092" y="3569692"/>
                  <a:ext cx="265983" cy="2174"/>
                </a:xfrm>
                <a:prstGeom prst="line">
                  <a:avLst/>
                </a:prstGeom>
                <a:ln w="19050"/>
              </p:spPr>
              <p:style>
                <a:lnRef idx="1">
                  <a:schemeClr val="dk1"/>
                </a:lnRef>
                <a:fillRef idx="0">
                  <a:schemeClr val="dk1"/>
                </a:fillRef>
                <a:effectRef idx="0">
                  <a:schemeClr val="dk1"/>
                </a:effectRef>
                <a:fontRef idx="minor">
                  <a:schemeClr val="tx1"/>
                </a:fontRef>
              </p:style>
            </p:cxnSp>
          </p:grp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5DB5583-8DC3-4621-961E-4917D119ED7A}"/>
                    </a:ext>
                  </a:extLst>
                </p:cNvPr>
                <p:cNvSpPr txBox="1"/>
                <p:nvPr/>
              </p:nvSpPr>
              <p:spPr>
                <a:xfrm>
                  <a:off x="8692885" y="1051054"/>
                  <a:ext cx="1106392"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61" name="TextBox 60">
                  <a:extLst>
                    <a:ext uri="{FF2B5EF4-FFF2-40B4-BE49-F238E27FC236}">
                      <a16:creationId xmlns:a16="http://schemas.microsoft.com/office/drawing/2014/main" id="{B5DB5583-8DC3-4621-961E-4917D119ED7A}"/>
                    </a:ext>
                  </a:extLst>
                </p:cNvPr>
                <p:cNvSpPr txBox="1">
                  <a:spLocks noRot="1" noChangeAspect="1" noMove="1" noResize="1" noEditPoints="1" noAdjustHandles="1" noChangeArrowheads="1" noChangeShapeType="1" noTextEdit="1"/>
                </p:cNvSpPr>
                <p:nvPr/>
              </p:nvSpPr>
              <p:spPr>
                <a:xfrm>
                  <a:off x="8692885" y="1051054"/>
                  <a:ext cx="1106392" cy="391646"/>
                </a:xfrm>
                <a:prstGeom prst="rect">
                  <a:avLst/>
                </a:prstGeom>
                <a:blipFill>
                  <a:blip r:embed="rId5"/>
                  <a:stretch>
                    <a:fillRect b="-7813"/>
                  </a:stretch>
                </a:blipFill>
              </p:spPr>
              <p:txBody>
                <a:bodyPr/>
                <a:lstStyle/>
                <a:p>
                  <a:r>
                    <a:rPr lang="zh-CN" altLang="en-US">
                      <a:noFill/>
                    </a:rPr>
                    <a:t> </a:t>
                  </a:r>
                </a:p>
              </p:txBody>
            </p:sp>
          </mc:Fallback>
        </mc:AlternateContent>
      </p:grpSp>
      <p:grpSp>
        <p:nvGrpSpPr>
          <p:cNvPr id="62" name="Group 61">
            <a:extLst>
              <a:ext uri="{FF2B5EF4-FFF2-40B4-BE49-F238E27FC236}">
                <a16:creationId xmlns:a16="http://schemas.microsoft.com/office/drawing/2014/main" id="{B9BF3C3F-5802-4647-A38A-6523D92E1D2F}"/>
              </a:ext>
            </a:extLst>
          </p:cNvPr>
          <p:cNvGrpSpPr/>
          <p:nvPr/>
        </p:nvGrpSpPr>
        <p:grpSpPr>
          <a:xfrm>
            <a:off x="923075" y="3303112"/>
            <a:ext cx="4055430" cy="2228210"/>
            <a:chOff x="6689529" y="3870480"/>
            <a:chExt cx="4055430" cy="2469041"/>
          </a:xfrm>
        </p:grpSpPr>
        <p:grpSp>
          <p:nvGrpSpPr>
            <p:cNvPr id="81" name="组合 5">
              <a:extLst>
                <a:ext uri="{FF2B5EF4-FFF2-40B4-BE49-F238E27FC236}">
                  <a16:creationId xmlns:a16="http://schemas.microsoft.com/office/drawing/2014/main" id="{E2CAB13F-55E9-4166-A7C9-8B425BA852D9}"/>
                </a:ext>
              </a:extLst>
            </p:cNvPr>
            <p:cNvGrpSpPr/>
            <p:nvPr/>
          </p:nvGrpSpPr>
          <p:grpSpPr>
            <a:xfrm>
              <a:off x="6689529" y="3870480"/>
              <a:ext cx="4007689" cy="2380097"/>
              <a:chOff x="896489" y="4376205"/>
              <a:chExt cx="4007689" cy="2380097"/>
            </a:xfrm>
          </p:grpSpPr>
          <p:sp>
            <p:nvSpPr>
              <p:cNvPr id="86" name="TextBox 85">
                <a:extLst>
                  <a:ext uri="{FF2B5EF4-FFF2-40B4-BE49-F238E27FC236}">
                    <a16:creationId xmlns:a16="http://schemas.microsoft.com/office/drawing/2014/main" id="{810FC29A-D4F1-40EF-AC83-75B81B801F02}"/>
                  </a:ext>
                </a:extLst>
              </p:cNvPr>
              <p:cNvSpPr txBox="1"/>
              <p:nvPr/>
            </p:nvSpPr>
            <p:spPr>
              <a:xfrm>
                <a:off x="2491282" y="4376206"/>
                <a:ext cx="2412895" cy="369332"/>
              </a:xfrm>
              <a:prstGeom prst="rect">
                <a:avLst/>
              </a:prstGeom>
              <a:solidFill>
                <a:schemeClr val="bg2">
                  <a:lumMod val="90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t>I</a:t>
                </a:r>
                <a:r>
                  <a:rPr lang="en-US" altLang="zh-CN" dirty="0"/>
                  <a:t>deal pulse</a:t>
                </a:r>
                <a:endParaRPr lang="LID4096" dirty="0"/>
              </a:p>
            </p:txBody>
          </p:sp>
          <p:sp>
            <p:nvSpPr>
              <p:cNvPr id="89" name="TextBox 88">
                <a:extLst>
                  <a:ext uri="{FF2B5EF4-FFF2-40B4-BE49-F238E27FC236}">
                    <a16:creationId xmlns:a16="http://schemas.microsoft.com/office/drawing/2014/main" id="{ADA7904D-9CCA-4D94-9F37-35ABEE68E1A5}"/>
                  </a:ext>
                </a:extLst>
              </p:cNvPr>
              <p:cNvSpPr txBox="1"/>
              <p:nvPr/>
            </p:nvSpPr>
            <p:spPr>
              <a:xfrm>
                <a:off x="2491283" y="5065858"/>
                <a:ext cx="2412895" cy="409250"/>
              </a:xfrm>
              <a:prstGeom prst="rect">
                <a:avLst/>
              </a:prstGeom>
              <a:solidFill>
                <a:schemeClr val="bg2">
                  <a:lumMod val="90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rgbClr val="70AD47"/>
                    </a:solidFill>
                  </a:rPr>
                  <a:t>Coherent noise</a:t>
                </a:r>
                <a:endParaRPr lang="LID4096" dirty="0">
                  <a:solidFill>
                    <a:srgbClr val="70AD47"/>
                  </a:solidFill>
                </a:endParaRPr>
              </a:p>
            </p:txBody>
          </p:sp>
          <p:sp>
            <p:nvSpPr>
              <p:cNvPr id="90" name="TextBox 89">
                <a:extLst>
                  <a:ext uri="{FF2B5EF4-FFF2-40B4-BE49-F238E27FC236}">
                    <a16:creationId xmlns:a16="http://schemas.microsoft.com/office/drawing/2014/main" id="{BDC13071-A4F2-4F09-9435-C59B57DFB168}"/>
                  </a:ext>
                </a:extLst>
              </p:cNvPr>
              <p:cNvSpPr txBox="1"/>
              <p:nvPr/>
            </p:nvSpPr>
            <p:spPr>
              <a:xfrm>
                <a:off x="2491282" y="6043715"/>
                <a:ext cx="2412895" cy="409250"/>
              </a:xfrm>
              <a:prstGeom prst="rect">
                <a:avLst/>
              </a:prstGeom>
              <a:solidFill>
                <a:schemeClr val="bg2">
                  <a:lumMod val="90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rgbClr val="70AD47"/>
                    </a:solidFill>
                  </a:rPr>
                  <a:t>Lindblad noise</a:t>
                </a:r>
                <a:endParaRPr lang="LID4096" dirty="0">
                  <a:solidFill>
                    <a:srgbClr val="70AD47"/>
                  </a:solidFill>
                </a:endParaRPr>
              </a:p>
            </p:txBody>
          </p:sp>
          <p:sp>
            <p:nvSpPr>
              <p:cNvPr id="91" name="TextBox 90">
                <a:extLst>
                  <a:ext uri="{FF2B5EF4-FFF2-40B4-BE49-F238E27FC236}">
                    <a16:creationId xmlns:a16="http://schemas.microsoft.com/office/drawing/2014/main" id="{49AB050E-266F-4D2D-8C2A-9D6519E35EB9}"/>
                  </a:ext>
                </a:extLst>
              </p:cNvPr>
              <p:cNvSpPr txBox="1"/>
              <p:nvPr/>
            </p:nvSpPr>
            <p:spPr>
              <a:xfrm>
                <a:off x="896489" y="5314096"/>
                <a:ext cx="885647" cy="369332"/>
              </a:xfrm>
              <a:prstGeom prst="rect">
                <a:avLst/>
              </a:prstGeom>
              <a:solidFill>
                <a:schemeClr val="bg2">
                  <a:lumMod val="90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t>P</a:t>
                </a:r>
                <a:r>
                  <a:rPr lang="en-US" altLang="zh-CN" dirty="0"/>
                  <a:t>ulse</a:t>
                </a:r>
                <a:endParaRPr lang="LID4096" dirty="0"/>
              </a:p>
            </p:txBody>
          </p:sp>
          <p:sp>
            <p:nvSpPr>
              <p:cNvPr id="95" name="Left Brace 94">
                <a:extLst>
                  <a:ext uri="{FF2B5EF4-FFF2-40B4-BE49-F238E27FC236}">
                    <a16:creationId xmlns:a16="http://schemas.microsoft.com/office/drawing/2014/main" id="{66D0EE76-EF12-43AC-B0FC-E454EB0D3895}"/>
                  </a:ext>
                </a:extLst>
              </p:cNvPr>
              <p:cNvSpPr/>
              <p:nvPr/>
            </p:nvSpPr>
            <p:spPr>
              <a:xfrm>
                <a:off x="1981368" y="4376205"/>
                <a:ext cx="271212" cy="2380097"/>
              </a:xfrm>
              <a:prstGeom prst="leftBrace">
                <a:avLst>
                  <a:gd name="adj1" fmla="val 197995"/>
                  <a:gd name="adj2" fmla="val 473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
          <p:nvSpPr>
            <p:cNvPr id="83" name="Rectangle 82">
              <a:extLst>
                <a:ext uri="{FF2B5EF4-FFF2-40B4-BE49-F238E27FC236}">
                  <a16:creationId xmlns:a16="http://schemas.microsoft.com/office/drawing/2014/main" id="{BC8F0834-A34A-49E6-8134-6FC23FCEE403}"/>
                </a:ext>
              </a:extLst>
            </p:cNvPr>
            <p:cNvSpPr/>
            <p:nvPr/>
          </p:nvSpPr>
          <p:spPr>
            <a:xfrm>
              <a:off x="8320449" y="5970189"/>
              <a:ext cx="2424510" cy="369332"/>
            </a:xfrm>
            <a:prstGeom prst="rect">
              <a:avLst/>
            </a:prstGeom>
          </p:spPr>
          <p:txBody>
            <a:bodyPr wrap="none">
              <a:spAutoFit/>
            </a:bodyPr>
            <a:lstStyle/>
            <a:p>
              <a:r>
                <a:rPr lang="en-US" dirty="0">
                  <a:latin typeface="Segoe UI" panose="020B0502040204020203" pitchFamily="34" charset="0"/>
                </a:rPr>
                <a:t>(Dissipative dynamics)</a:t>
              </a:r>
            </a:p>
          </p:txBody>
        </p:sp>
        <p:sp>
          <p:nvSpPr>
            <p:cNvPr id="85" name="Rectangle 84">
              <a:extLst>
                <a:ext uri="{FF2B5EF4-FFF2-40B4-BE49-F238E27FC236}">
                  <a16:creationId xmlns:a16="http://schemas.microsoft.com/office/drawing/2014/main" id="{CC6E1C25-86D7-4DBD-B091-9FB091EC1E87}"/>
                </a:ext>
              </a:extLst>
            </p:cNvPr>
            <p:cNvSpPr/>
            <p:nvPr/>
          </p:nvSpPr>
          <p:spPr>
            <a:xfrm>
              <a:off x="8353983" y="4992088"/>
              <a:ext cx="2273571" cy="369332"/>
            </a:xfrm>
            <a:prstGeom prst="rect">
              <a:avLst/>
            </a:prstGeom>
          </p:spPr>
          <p:txBody>
            <a:bodyPr wrap="none">
              <a:spAutoFit/>
            </a:bodyPr>
            <a:lstStyle/>
            <a:p>
              <a:r>
                <a:rPr lang="en-US" dirty="0">
                  <a:latin typeface="Segoe UI" panose="020B0502040204020203" pitchFamily="34" charset="0"/>
                </a:rPr>
                <a:t>(Coherent dynamics)</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8512F7-00BA-47A2-9FD8-BFA36326C590}"/>
                  </a:ext>
                </a:extLst>
              </p:cNvPr>
              <p:cNvSpPr txBox="1"/>
              <p:nvPr/>
            </p:nvSpPr>
            <p:spPr>
              <a:xfrm>
                <a:off x="1195863" y="2294183"/>
                <a:ext cx="3897157" cy="461665"/>
              </a:xfrm>
              <a:prstGeom prst="rect">
                <a:avLst/>
              </a:prstGeom>
              <a:noFill/>
            </p:spPr>
            <p:txBody>
              <a:bodyPr wrap="none" rtlCol="0">
                <a:spAutoFit/>
              </a:bodyPr>
              <a:lstStyle/>
              <a:p>
                <a:r>
                  <a:rPr lang="en-US" altLang="zh-CN" sz="2400" dirty="0"/>
                  <a:t>Collapse operator: </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solidFill>
                              <a:srgbClr val="70AD47"/>
                            </a:solidFill>
                            <a:latin typeface="Cambria Math" panose="02040503050406030204" pitchFamily="18" charset="0"/>
                          </a:rPr>
                        </m:ctrlPr>
                      </m:sSubPr>
                      <m:e>
                        <m:r>
                          <a:rPr lang="en-US" altLang="zh-CN" sz="2400" b="0" i="1" smtClean="0">
                            <a:solidFill>
                              <a:srgbClr val="70AD47"/>
                            </a:solidFill>
                            <a:latin typeface="Cambria Math" panose="02040503050406030204" pitchFamily="18" charset="0"/>
                          </a:rPr>
                          <m:t>𝐿</m:t>
                        </m:r>
                      </m:e>
                      <m:sub>
                        <m:r>
                          <a:rPr lang="en-US" altLang="zh-CN" sz="2400" b="0" i="1" smtClean="0">
                            <a:solidFill>
                              <a:srgbClr val="70AD47"/>
                            </a:solidFill>
                            <a:latin typeface="Cambria Math" panose="02040503050406030204" pitchFamily="18" charset="0"/>
                          </a:rPr>
                          <m:t>1</m:t>
                        </m:r>
                      </m:sub>
                    </m:sSub>
                    <m:r>
                      <a:rPr lang="en-US" altLang="zh-CN" sz="2400" b="0" i="1" smtClean="0">
                        <a:solidFill>
                          <a:srgbClr val="70AD47"/>
                        </a:solidFill>
                        <a:latin typeface="Cambria Math" panose="02040503050406030204" pitchFamily="18" charset="0"/>
                      </a:rPr>
                      <m:t>, </m:t>
                    </m:r>
                    <m:sSub>
                      <m:sSubPr>
                        <m:ctrlPr>
                          <a:rPr lang="en-US" altLang="zh-CN" sz="2400" b="0" i="1" smtClean="0">
                            <a:solidFill>
                              <a:srgbClr val="70AD47"/>
                            </a:solidFill>
                            <a:latin typeface="Cambria Math" panose="02040503050406030204" pitchFamily="18" charset="0"/>
                          </a:rPr>
                        </m:ctrlPr>
                      </m:sSubPr>
                      <m:e>
                        <m:r>
                          <a:rPr lang="en-US" altLang="zh-CN" sz="2400" b="0" i="1" smtClean="0">
                            <a:solidFill>
                              <a:srgbClr val="70AD47"/>
                            </a:solidFill>
                            <a:latin typeface="Cambria Math" panose="02040503050406030204" pitchFamily="18" charset="0"/>
                          </a:rPr>
                          <m:t>𝐿</m:t>
                        </m:r>
                      </m:e>
                      <m:sub>
                        <m:r>
                          <a:rPr lang="en-US" altLang="zh-CN" sz="2400" b="0" i="1" smtClean="0">
                            <a:solidFill>
                              <a:srgbClr val="70AD47"/>
                            </a:solidFill>
                            <a:latin typeface="Cambria Math" panose="02040503050406030204" pitchFamily="18" charset="0"/>
                          </a:rPr>
                          <m:t>2</m:t>
                        </m:r>
                      </m:sub>
                    </m:sSub>
                    <m:r>
                      <a:rPr lang="en-US" altLang="zh-CN" sz="2400" b="0" i="1" smtClean="0">
                        <a:solidFill>
                          <a:srgbClr val="70AD47"/>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m:t>
                    </m:r>
                  </m:oMath>
                </a14:m>
                <a:endParaRPr lang="zh-CN" altLang="en-US" sz="2400" dirty="0"/>
              </a:p>
            </p:txBody>
          </p:sp>
        </mc:Choice>
        <mc:Fallback xmlns="">
          <p:sp>
            <p:nvSpPr>
              <p:cNvPr id="9" name="TextBox 8">
                <a:extLst>
                  <a:ext uri="{FF2B5EF4-FFF2-40B4-BE49-F238E27FC236}">
                    <a16:creationId xmlns:a16="http://schemas.microsoft.com/office/drawing/2014/main" id="{588512F7-00BA-47A2-9FD8-BFA36326C590}"/>
                  </a:ext>
                </a:extLst>
              </p:cNvPr>
              <p:cNvSpPr txBox="1">
                <a:spLocks noRot="1" noChangeAspect="1" noMove="1" noResize="1" noEditPoints="1" noAdjustHandles="1" noChangeArrowheads="1" noChangeShapeType="1" noTextEdit="1"/>
              </p:cNvSpPr>
              <p:nvPr/>
            </p:nvSpPr>
            <p:spPr>
              <a:xfrm>
                <a:off x="1195863" y="2294183"/>
                <a:ext cx="3897157" cy="461665"/>
              </a:xfrm>
              <a:prstGeom prst="rect">
                <a:avLst/>
              </a:prstGeom>
              <a:blipFill>
                <a:blip r:embed="rId6"/>
                <a:stretch>
                  <a:fillRect l="-2347" t="-10526" r="-469"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7AA5004-8979-4377-A97A-0418E87DB2D3}"/>
                  </a:ext>
                </a:extLst>
              </p:cNvPr>
              <p:cNvSpPr txBox="1"/>
              <p:nvPr/>
            </p:nvSpPr>
            <p:spPr>
              <a:xfrm>
                <a:off x="5386172" y="2128548"/>
                <a:ext cx="6098958"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r-AE" altLang="zh-CN" sz="1800" i="1" smtClean="0">
                              <a:solidFill>
                                <a:srgbClr val="000000"/>
                              </a:solidFill>
                              <a:latin typeface="Cambria Math" panose="02040503050406030204" pitchFamily="18" charset="0"/>
                            </a:rPr>
                          </m:ctrlPr>
                        </m:fPr>
                        <m:num>
                          <m:r>
                            <a:rPr lang="ar-AE" altLang="zh-CN" sz="1800" i="1">
                              <a:solidFill>
                                <a:srgbClr val="000000"/>
                              </a:solidFill>
                              <a:latin typeface="Cambria Math" panose="02040503050406030204" pitchFamily="18" charset="0"/>
                            </a:rPr>
                            <m:t>𝑑</m:t>
                          </m:r>
                        </m:num>
                        <m:den>
                          <m:r>
                            <a:rPr lang="ar-AE" altLang="zh-CN" sz="1800" i="1">
                              <a:solidFill>
                                <a:srgbClr val="000000"/>
                              </a:solidFill>
                              <a:latin typeface="Cambria Math" panose="02040503050406030204" pitchFamily="18" charset="0"/>
                            </a:rPr>
                            <m:t>𝑑𝑡</m:t>
                          </m:r>
                        </m:den>
                      </m:f>
                      <m:r>
                        <a:rPr lang="ar-AE" altLang="zh-CN" sz="1800" i="1">
                          <a:solidFill>
                            <a:srgbClr val="000000"/>
                          </a:solidFill>
                          <a:latin typeface="Cambria Math" panose="02040503050406030204" pitchFamily="18" charset="0"/>
                        </a:rPr>
                        <m:t>𝜌</m:t>
                      </m:r>
                      <m:r>
                        <a:rPr lang="ar-AE" altLang="zh-CN" sz="1800" i="1">
                          <a:solidFill>
                            <a:srgbClr val="000000"/>
                          </a:solidFill>
                          <a:latin typeface="Cambria Math" panose="02040503050406030204" pitchFamily="18" charset="0"/>
                        </a:rPr>
                        <m:t>=−</m:t>
                      </m:r>
                      <m:f>
                        <m:fPr>
                          <m:ctrlPr>
                            <a:rPr lang="ar-AE" altLang="zh-CN" sz="1800" i="1">
                              <a:solidFill>
                                <a:srgbClr val="000000"/>
                              </a:solidFill>
                              <a:latin typeface="Cambria Math" panose="02040503050406030204" pitchFamily="18" charset="0"/>
                            </a:rPr>
                          </m:ctrlPr>
                        </m:fPr>
                        <m:num>
                          <m:r>
                            <a:rPr lang="en-US" altLang="zh-CN" sz="1800" b="0" i="1" smtClean="0">
                              <a:solidFill>
                                <a:srgbClr val="000000"/>
                              </a:solidFill>
                              <a:latin typeface="Cambria Math" panose="02040503050406030204" pitchFamily="18" charset="0"/>
                            </a:rPr>
                            <m:t>𝑖</m:t>
                          </m:r>
                        </m:num>
                        <m:den>
                          <m:r>
                            <a:rPr lang="ar-AE" altLang="zh-CN" sz="1800" i="1">
                              <a:solidFill>
                                <a:srgbClr val="000000"/>
                              </a:solidFill>
                              <a:latin typeface="Cambria Math" panose="02040503050406030204" pitchFamily="18" charset="0"/>
                            </a:rPr>
                            <m:t>ℏ</m:t>
                          </m:r>
                        </m:den>
                      </m:f>
                      <m:r>
                        <a:rPr lang="ar-AE" altLang="zh-CN" sz="1800" i="1">
                          <a:solidFill>
                            <a:srgbClr val="000000"/>
                          </a:solidFill>
                          <a:latin typeface="Cambria Math" panose="02040503050406030204" pitchFamily="18" charset="0"/>
                        </a:rPr>
                        <m:t>[</m:t>
                      </m:r>
                      <m:r>
                        <a:rPr lang="ar-AE" altLang="zh-CN" sz="1800" i="1">
                          <a:solidFill>
                            <a:srgbClr val="000000"/>
                          </a:solidFill>
                          <a:latin typeface="Cambria Math" panose="02040503050406030204" pitchFamily="18" charset="0"/>
                        </a:rPr>
                        <m:t>𝐻</m:t>
                      </m:r>
                      <m:r>
                        <a:rPr lang="ar-AE" altLang="zh-CN" sz="1800" i="1">
                          <a:solidFill>
                            <a:srgbClr val="000000"/>
                          </a:solidFill>
                          <a:latin typeface="Cambria Math" panose="02040503050406030204" pitchFamily="18" charset="0"/>
                        </a:rPr>
                        <m:t>,</m:t>
                      </m:r>
                      <m:r>
                        <a:rPr lang="ar-AE" altLang="zh-CN" sz="1800" i="1">
                          <a:solidFill>
                            <a:srgbClr val="000000"/>
                          </a:solidFill>
                          <a:latin typeface="Cambria Math" panose="02040503050406030204" pitchFamily="18" charset="0"/>
                        </a:rPr>
                        <m:t>𝜌</m:t>
                      </m:r>
                      <m:r>
                        <a:rPr lang="ar-AE" altLang="zh-CN" sz="1800" i="1">
                          <a:solidFill>
                            <a:srgbClr val="000000"/>
                          </a:solidFill>
                          <a:latin typeface="Cambria Math" panose="02040503050406030204" pitchFamily="18" charset="0"/>
                        </a:rPr>
                        <m:t>]+</m:t>
                      </m:r>
                      <m:r>
                        <a:rPr lang="ar-AE" altLang="zh-CN" sz="1800" i="1">
                          <a:solidFill>
                            <a:srgbClr val="000000"/>
                          </a:solidFill>
                          <a:latin typeface="Cambria Math" panose="02040503050406030204" pitchFamily="18" charset="0"/>
                        </a:rPr>
                        <m:t>𝛾</m:t>
                      </m:r>
                      <m:d>
                        <m:dPr>
                          <m:ctrlPr>
                            <a:rPr lang="ar-AE" altLang="zh-CN" sz="1800" i="1">
                              <a:solidFill>
                                <a:srgbClr val="000000"/>
                              </a:solidFill>
                              <a:latin typeface="Cambria Math" panose="02040503050406030204" pitchFamily="18" charset="0"/>
                            </a:rPr>
                          </m:ctrlPr>
                        </m:dPr>
                        <m:e>
                          <m:r>
                            <a:rPr lang="ar-AE" altLang="zh-CN" sz="1800" i="1">
                              <a:solidFill>
                                <a:srgbClr val="000000"/>
                              </a:solidFill>
                              <a:latin typeface="Cambria Math" panose="02040503050406030204" pitchFamily="18" charset="0"/>
                            </a:rPr>
                            <m:t>𝐿</m:t>
                          </m:r>
                          <m:r>
                            <a:rPr lang="ar-AE" altLang="zh-CN" sz="1800" i="1">
                              <a:solidFill>
                                <a:srgbClr val="000000"/>
                              </a:solidFill>
                              <a:latin typeface="Cambria Math" panose="02040503050406030204" pitchFamily="18" charset="0"/>
                            </a:rPr>
                            <m:t>𝜌</m:t>
                          </m:r>
                          <m:sSup>
                            <m:sSupPr>
                              <m:ctrlPr>
                                <a:rPr lang="ar-AE" altLang="zh-CN" sz="1800" i="1">
                                  <a:solidFill>
                                    <a:srgbClr val="000000"/>
                                  </a:solidFill>
                                  <a:latin typeface="Cambria Math" panose="02040503050406030204" pitchFamily="18" charset="0"/>
                                </a:rPr>
                              </m:ctrlPr>
                            </m:sSupPr>
                            <m:e>
                              <m:r>
                                <a:rPr lang="ar-AE" altLang="zh-CN" sz="1800" i="1">
                                  <a:solidFill>
                                    <a:srgbClr val="000000"/>
                                  </a:solidFill>
                                  <a:latin typeface="Cambria Math" panose="02040503050406030204" pitchFamily="18" charset="0"/>
                                </a:rPr>
                                <m:t>𝐿</m:t>
                              </m:r>
                            </m:e>
                            <m:sup>
                              <m:r>
                                <a:rPr lang="ar-AE" altLang="zh-CN" sz="1800" i="1">
                                  <a:solidFill>
                                    <a:srgbClr val="000000"/>
                                  </a:solidFill>
                                  <a:latin typeface="Cambria Math" panose="02040503050406030204" pitchFamily="18" charset="0"/>
                                </a:rPr>
                                <m:t>†</m:t>
                              </m:r>
                            </m:sup>
                          </m:sSup>
                          <m:r>
                            <a:rPr lang="ar-AE" altLang="zh-CN" sz="1800" i="1">
                              <a:solidFill>
                                <a:srgbClr val="000000"/>
                              </a:solidFill>
                              <a:latin typeface="Cambria Math" panose="02040503050406030204" pitchFamily="18" charset="0"/>
                            </a:rPr>
                            <m:t>−</m:t>
                          </m:r>
                          <m:f>
                            <m:fPr>
                              <m:ctrlPr>
                                <a:rPr lang="ar-AE" altLang="zh-CN" sz="1800" i="1">
                                  <a:solidFill>
                                    <a:srgbClr val="000000"/>
                                  </a:solidFill>
                                  <a:latin typeface="Cambria Math" panose="02040503050406030204" pitchFamily="18" charset="0"/>
                                </a:rPr>
                              </m:ctrlPr>
                            </m:fPr>
                            <m:num>
                              <m:r>
                                <a:rPr lang="ar-AE" altLang="zh-CN" sz="1800" i="1">
                                  <a:solidFill>
                                    <a:srgbClr val="000000"/>
                                  </a:solidFill>
                                  <a:latin typeface="Cambria Math" panose="02040503050406030204" pitchFamily="18" charset="0"/>
                                </a:rPr>
                                <m:t>1</m:t>
                              </m:r>
                            </m:num>
                            <m:den>
                              <m:r>
                                <a:rPr lang="ar-AE" altLang="zh-CN" sz="1800" i="1">
                                  <a:solidFill>
                                    <a:srgbClr val="000000"/>
                                  </a:solidFill>
                                  <a:latin typeface="Cambria Math" panose="02040503050406030204" pitchFamily="18" charset="0"/>
                                </a:rPr>
                                <m:t>2</m:t>
                              </m:r>
                            </m:den>
                          </m:f>
                          <m:sSup>
                            <m:sSupPr>
                              <m:ctrlPr>
                                <a:rPr lang="ar-AE" altLang="zh-CN" sz="1800" i="1">
                                  <a:solidFill>
                                    <a:srgbClr val="000000"/>
                                  </a:solidFill>
                                  <a:latin typeface="Cambria Math" panose="02040503050406030204" pitchFamily="18" charset="0"/>
                                </a:rPr>
                              </m:ctrlPr>
                            </m:sSupPr>
                            <m:e>
                              <m:r>
                                <a:rPr lang="ar-AE" altLang="zh-CN" sz="1800" i="1">
                                  <a:solidFill>
                                    <a:srgbClr val="000000"/>
                                  </a:solidFill>
                                  <a:latin typeface="Cambria Math" panose="02040503050406030204" pitchFamily="18" charset="0"/>
                                </a:rPr>
                                <m:t>𝐿</m:t>
                              </m:r>
                            </m:e>
                            <m:sup>
                              <m:r>
                                <a:rPr lang="ar-AE" altLang="zh-CN" sz="1800" i="1">
                                  <a:solidFill>
                                    <a:srgbClr val="000000"/>
                                  </a:solidFill>
                                  <a:latin typeface="Cambria Math" panose="02040503050406030204" pitchFamily="18" charset="0"/>
                                </a:rPr>
                                <m:t>†</m:t>
                              </m:r>
                            </m:sup>
                          </m:sSup>
                          <m:r>
                            <a:rPr lang="ar-AE" altLang="zh-CN" sz="1800" i="1">
                              <a:solidFill>
                                <a:srgbClr val="000000"/>
                              </a:solidFill>
                              <a:latin typeface="Cambria Math" panose="02040503050406030204" pitchFamily="18" charset="0"/>
                            </a:rPr>
                            <m:t>𝐿</m:t>
                          </m:r>
                          <m:r>
                            <a:rPr lang="ar-AE" altLang="zh-CN" sz="1800" i="1">
                              <a:solidFill>
                                <a:srgbClr val="000000"/>
                              </a:solidFill>
                              <a:latin typeface="Cambria Math" panose="02040503050406030204" pitchFamily="18" charset="0"/>
                            </a:rPr>
                            <m:t>𝜌</m:t>
                          </m:r>
                          <m:r>
                            <a:rPr lang="ar-AE" altLang="zh-CN" sz="1800" i="1">
                              <a:solidFill>
                                <a:srgbClr val="000000"/>
                              </a:solidFill>
                              <a:latin typeface="Cambria Math" panose="02040503050406030204" pitchFamily="18" charset="0"/>
                            </a:rPr>
                            <m:t>−</m:t>
                          </m:r>
                          <m:f>
                            <m:fPr>
                              <m:ctrlPr>
                                <a:rPr lang="ar-AE" altLang="zh-CN" sz="1800" i="1">
                                  <a:solidFill>
                                    <a:srgbClr val="000000"/>
                                  </a:solidFill>
                                  <a:latin typeface="Cambria Math" panose="02040503050406030204" pitchFamily="18" charset="0"/>
                                </a:rPr>
                              </m:ctrlPr>
                            </m:fPr>
                            <m:num>
                              <m:r>
                                <a:rPr lang="ar-AE" altLang="zh-CN" sz="1800" i="1">
                                  <a:solidFill>
                                    <a:srgbClr val="000000"/>
                                  </a:solidFill>
                                  <a:latin typeface="Cambria Math" panose="02040503050406030204" pitchFamily="18" charset="0"/>
                                </a:rPr>
                                <m:t>1</m:t>
                              </m:r>
                            </m:num>
                            <m:den>
                              <m:r>
                                <a:rPr lang="ar-AE" altLang="zh-CN" sz="1800" i="1">
                                  <a:solidFill>
                                    <a:srgbClr val="000000"/>
                                  </a:solidFill>
                                  <a:latin typeface="Cambria Math" panose="02040503050406030204" pitchFamily="18" charset="0"/>
                                </a:rPr>
                                <m:t>2</m:t>
                              </m:r>
                            </m:den>
                          </m:f>
                          <m:r>
                            <a:rPr lang="ar-AE" altLang="zh-CN" sz="1800" i="1">
                              <a:solidFill>
                                <a:srgbClr val="000000"/>
                              </a:solidFill>
                              <a:latin typeface="Cambria Math" panose="02040503050406030204" pitchFamily="18" charset="0"/>
                            </a:rPr>
                            <m:t>𝜌</m:t>
                          </m:r>
                          <m:sSup>
                            <m:sSupPr>
                              <m:ctrlPr>
                                <a:rPr lang="ar-AE" altLang="zh-CN" sz="1800" i="1">
                                  <a:solidFill>
                                    <a:srgbClr val="000000"/>
                                  </a:solidFill>
                                  <a:latin typeface="Cambria Math" panose="02040503050406030204" pitchFamily="18" charset="0"/>
                                </a:rPr>
                              </m:ctrlPr>
                            </m:sSupPr>
                            <m:e>
                              <m:r>
                                <a:rPr lang="ar-AE" altLang="zh-CN" sz="1800" i="1">
                                  <a:solidFill>
                                    <a:srgbClr val="000000"/>
                                  </a:solidFill>
                                  <a:latin typeface="Cambria Math" panose="02040503050406030204" pitchFamily="18" charset="0"/>
                                </a:rPr>
                                <m:t>𝐿</m:t>
                              </m:r>
                            </m:e>
                            <m:sup>
                              <m:r>
                                <a:rPr lang="ar-AE" altLang="zh-CN" sz="1800" i="1">
                                  <a:solidFill>
                                    <a:srgbClr val="000000"/>
                                  </a:solidFill>
                                  <a:latin typeface="Cambria Math" panose="02040503050406030204" pitchFamily="18" charset="0"/>
                                </a:rPr>
                                <m:t>†</m:t>
                              </m:r>
                            </m:sup>
                          </m:sSup>
                          <m:r>
                            <a:rPr lang="ar-AE" altLang="zh-CN" sz="1800" i="1">
                              <a:solidFill>
                                <a:srgbClr val="000000"/>
                              </a:solidFill>
                              <a:latin typeface="Cambria Math" panose="02040503050406030204" pitchFamily="18" charset="0"/>
                            </a:rPr>
                            <m:t>𝐿</m:t>
                          </m:r>
                        </m:e>
                      </m:d>
                    </m:oMath>
                  </m:oMathPara>
                </a14:m>
                <a:endParaRPr lang="zh-CN" altLang="en-US" dirty="0"/>
              </a:p>
            </p:txBody>
          </p:sp>
        </mc:Choice>
        <mc:Fallback xmlns="">
          <p:sp>
            <p:nvSpPr>
              <p:cNvPr id="40" name="TextBox 39">
                <a:extLst>
                  <a:ext uri="{FF2B5EF4-FFF2-40B4-BE49-F238E27FC236}">
                    <a16:creationId xmlns:a16="http://schemas.microsoft.com/office/drawing/2014/main" id="{F7AA5004-8979-4377-A97A-0418E87DB2D3}"/>
                  </a:ext>
                </a:extLst>
              </p:cNvPr>
              <p:cNvSpPr txBox="1">
                <a:spLocks noRot="1" noChangeAspect="1" noMove="1" noResize="1" noEditPoints="1" noAdjustHandles="1" noChangeArrowheads="1" noChangeShapeType="1" noTextEdit="1"/>
              </p:cNvSpPr>
              <p:nvPr/>
            </p:nvSpPr>
            <p:spPr>
              <a:xfrm>
                <a:off x="5386172" y="2128548"/>
                <a:ext cx="6098958" cy="71468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2AA7C0-E0F3-4EC2-8FA0-9B96DB00A791}"/>
                  </a:ext>
                </a:extLst>
              </p:cNvPr>
              <p:cNvSpPr txBox="1"/>
              <p:nvPr/>
            </p:nvSpPr>
            <p:spPr>
              <a:xfrm>
                <a:off x="6135075" y="1423228"/>
                <a:ext cx="3282181" cy="391646"/>
              </a:xfrm>
              <a:prstGeom prst="rect">
                <a:avLst/>
              </a:prstGeom>
              <a:ln w="28575"/>
            </p:spPr>
            <p:style>
              <a:lnRef idx="2">
                <a:schemeClr val="accent1"/>
              </a:lnRef>
              <a:fillRef idx="1">
                <a:schemeClr val="lt1"/>
              </a:fillRef>
              <a:effectRef idx="0">
                <a:schemeClr val="accent1"/>
              </a:effectRef>
              <a:fontRef idx="minor">
                <a:schemeClr val="dk1"/>
              </a:fontRef>
            </p:style>
            <p:txBody>
              <a:bodyPr wrap="non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dirty="0"/>
                  <a:t> is defined for the full circuit</a:t>
                </a:r>
                <a:endParaRPr lang="zh-CN" altLang="en-US" dirty="0"/>
              </a:p>
            </p:txBody>
          </p:sp>
        </mc:Choice>
        <mc:Fallback xmlns="">
          <p:sp>
            <p:nvSpPr>
              <p:cNvPr id="4" name="TextBox 3">
                <a:extLst>
                  <a:ext uri="{FF2B5EF4-FFF2-40B4-BE49-F238E27FC236}">
                    <a16:creationId xmlns:a16="http://schemas.microsoft.com/office/drawing/2014/main" id="{202AA7C0-E0F3-4EC2-8FA0-9B96DB00A791}"/>
                  </a:ext>
                </a:extLst>
              </p:cNvPr>
              <p:cNvSpPr txBox="1">
                <a:spLocks noRot="1" noChangeAspect="1" noMove="1" noResize="1" noEditPoints="1" noAdjustHandles="1" noChangeArrowheads="1" noChangeShapeType="1" noTextEdit="1"/>
              </p:cNvSpPr>
              <p:nvPr/>
            </p:nvSpPr>
            <p:spPr>
              <a:xfrm>
                <a:off x="6135075" y="1423228"/>
                <a:ext cx="3282181" cy="391646"/>
              </a:xfrm>
              <a:prstGeom prst="rect">
                <a:avLst/>
              </a:prstGeom>
              <a:blipFill>
                <a:blip r:embed="rId8"/>
                <a:stretch>
                  <a:fillRect t="-2857" r="-184" b="-12857"/>
                </a:stretch>
              </a:blipFill>
              <a:ln w="28575"/>
            </p:spPr>
            <p:txBody>
              <a:bodyPr/>
              <a:lstStyle/>
              <a:p>
                <a:r>
                  <a:rPr lang="zh-CN" altLang="en-US">
                    <a:noFill/>
                  </a:rPr>
                  <a:t> </a:t>
                </a:r>
              </a:p>
            </p:txBody>
          </p:sp>
        </mc:Fallback>
      </mc:AlternateContent>
      <p:sp>
        <p:nvSpPr>
          <p:cNvPr id="52" name="Rectangle 51">
            <a:extLst>
              <a:ext uri="{FF2B5EF4-FFF2-40B4-BE49-F238E27FC236}">
                <a16:creationId xmlns:a16="http://schemas.microsoft.com/office/drawing/2014/main" id="{87B614B7-5435-46F5-9590-6CD977E7D59B}"/>
              </a:ext>
            </a:extLst>
          </p:cNvPr>
          <p:cNvSpPr/>
          <p:nvPr/>
        </p:nvSpPr>
        <p:spPr>
          <a:xfrm>
            <a:off x="2446115" y="3826156"/>
            <a:ext cx="2559024" cy="173903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5AA79EA-4CA3-4FC2-ADF3-2ED56262BD89}"/>
                  </a:ext>
                </a:extLst>
              </p:cNvPr>
              <p:cNvSpPr txBox="1"/>
              <p:nvPr/>
            </p:nvSpPr>
            <p:spPr>
              <a:xfrm>
                <a:off x="880056" y="4602963"/>
                <a:ext cx="1007269"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𝑗</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𝑡</m:t>
                          </m:r>
                        </m:e>
                      </m:d>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𝐻</m:t>
                          </m:r>
                        </m:e>
                        <m:sub>
                          <m:r>
                            <a:rPr lang="en-US" altLang="zh-CN" sz="1800" b="0" i="1" smtClean="0">
                              <a:latin typeface="Cambria Math" panose="02040503050406030204" pitchFamily="18" charset="0"/>
                            </a:rPr>
                            <m:t>𝑗</m:t>
                          </m:r>
                        </m:sub>
                      </m:sSub>
                    </m:oMath>
                  </m:oMathPara>
                </a14:m>
                <a:endParaRPr lang="zh-CN" altLang="en-US" dirty="0"/>
              </a:p>
            </p:txBody>
          </p:sp>
        </mc:Choice>
        <mc:Fallback xmlns="">
          <p:sp>
            <p:nvSpPr>
              <p:cNvPr id="53" name="TextBox 52">
                <a:extLst>
                  <a:ext uri="{FF2B5EF4-FFF2-40B4-BE49-F238E27FC236}">
                    <a16:creationId xmlns:a16="http://schemas.microsoft.com/office/drawing/2014/main" id="{75AA79EA-4CA3-4FC2-ADF3-2ED56262BD89}"/>
                  </a:ext>
                </a:extLst>
              </p:cNvPr>
              <p:cNvSpPr txBox="1">
                <a:spLocks noRot="1" noChangeAspect="1" noMove="1" noResize="1" noEditPoints="1" noAdjustHandles="1" noChangeArrowheads="1" noChangeShapeType="1" noTextEdit="1"/>
              </p:cNvSpPr>
              <p:nvPr/>
            </p:nvSpPr>
            <p:spPr>
              <a:xfrm>
                <a:off x="880056" y="4602963"/>
                <a:ext cx="1007269" cy="391646"/>
              </a:xfrm>
              <a:prstGeom prst="rect">
                <a:avLst/>
              </a:prstGeom>
              <a:blipFill>
                <a:blip r:embed="rId9"/>
                <a:stretch>
                  <a:fillRect b="-9375"/>
                </a:stretch>
              </a:blipFill>
            </p:spPr>
            <p:txBody>
              <a:bodyPr/>
              <a:lstStyle/>
              <a:p>
                <a:r>
                  <a:rPr lang="zh-CN" altLang="en-US">
                    <a:noFill/>
                  </a:rPr>
                  <a:t> </a:t>
                </a:r>
              </a:p>
            </p:txBody>
          </p:sp>
        </mc:Fallback>
      </mc:AlternateContent>
      <p:cxnSp>
        <p:nvCxnSpPr>
          <p:cNvPr id="7" name="Straight Arrow Connector 6">
            <a:extLst>
              <a:ext uri="{FF2B5EF4-FFF2-40B4-BE49-F238E27FC236}">
                <a16:creationId xmlns:a16="http://schemas.microsoft.com/office/drawing/2014/main" id="{60FB4D8B-F702-4549-A81C-1E6897F9C321}"/>
              </a:ext>
            </a:extLst>
          </p:cNvPr>
          <p:cNvCxnSpPr>
            <a:cxnSpLocks/>
          </p:cNvCxnSpPr>
          <p:nvPr/>
        </p:nvCxnSpPr>
        <p:spPr>
          <a:xfrm flipH="1" flipV="1">
            <a:off x="5093020" y="3497802"/>
            <a:ext cx="881652" cy="19695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1419B7A3-7BCF-DB4E-AB75-687B0F5E7BDB}"/>
              </a:ext>
            </a:extLst>
          </p:cNvPr>
          <p:cNvSpPr>
            <a:spLocks noGrp="1"/>
          </p:cNvSpPr>
          <p:nvPr>
            <p:ph type="sldNum" sz="quarter" idx="4"/>
          </p:nvPr>
        </p:nvSpPr>
        <p:spPr/>
        <p:txBody>
          <a:bodyPr/>
          <a:lstStyle/>
          <a:p>
            <a:fld id="{B20EFAC2-24DB-4D86-AD3B-8D4B01AC7A9B}" type="slidenum">
              <a:rPr lang="zh-CN" altLang="en-US" smtClean="0"/>
              <a:pPr/>
              <a:t>17</a:t>
            </a:fld>
            <a:r>
              <a:rPr lang="zh-CN" altLang="en-US"/>
              <a:t> </a:t>
            </a:r>
            <a:r>
              <a:rPr lang="en-US" altLang="zh-CN"/>
              <a:t>/ 26</a:t>
            </a:r>
          </a:p>
          <a:p>
            <a:endParaRPr lang="zh-CN" altLang="en-US" dirty="0"/>
          </a:p>
        </p:txBody>
      </p:sp>
    </p:spTree>
    <p:extLst>
      <p:ext uri="{BB962C8B-B14F-4D97-AF65-F5344CB8AC3E}">
        <p14:creationId xmlns:p14="http://schemas.microsoft.com/office/powerpoint/2010/main" val="2299532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CEED93D-C894-49C6-81EC-7E3FB6C5B44E}"/>
              </a:ext>
            </a:extLst>
          </p:cNvPr>
          <p:cNvSpPr>
            <a:spLocks noGrp="1"/>
          </p:cNvSpPr>
          <p:nvPr>
            <p:ph type="body" sz="quarter" idx="11"/>
          </p:nvPr>
        </p:nvSpPr>
        <p:spPr/>
        <p:txBody>
          <a:bodyPr/>
          <a:lstStyle/>
          <a:p>
            <a:r>
              <a:rPr lang="en-US" altLang="zh-CN" dirty="0"/>
              <a:t>qutip-qip: Pulse representation of a circuit</a:t>
            </a:r>
            <a:endParaRPr lang="zh-CN"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9D2118-AB09-49B2-A69E-403F1830F7E3}"/>
                  </a:ext>
                </a:extLst>
              </p:cNvPr>
              <p:cNvSpPr txBox="1"/>
              <p:nvPr/>
            </p:nvSpPr>
            <p:spPr>
              <a:xfrm>
                <a:off x="1199217" y="1384932"/>
                <a:ext cx="4074770" cy="503792"/>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𝐻</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𝑗</m:t>
                        </m:r>
                      </m:sub>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𝑗</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𝐻</m:t>
                            </m:r>
                          </m:e>
                          <m:sub>
                            <m:r>
                              <a:rPr lang="en-US" altLang="zh-CN" sz="2400" b="0" i="1" smtClean="0">
                                <a:latin typeface="Cambria Math" panose="02040503050406030204" pitchFamily="18" charset="0"/>
                              </a:rPr>
                              <m:t>𝑗</m:t>
                            </m:r>
                          </m:sub>
                        </m:sSub>
                      </m:e>
                    </m:nary>
                    <m:r>
                      <a:rPr lang="en-US" altLang="zh-CN" sz="2400" b="0" i="1" smtClean="0">
                        <a:latin typeface="Cambria Math" panose="02040503050406030204" pitchFamily="18" charset="0"/>
                      </a:rPr>
                      <m:t>+</m:t>
                    </m:r>
                    <m:sSub>
                      <m:sSubPr>
                        <m:ctrlPr>
                          <a:rPr lang="en-US" altLang="zh-CN" sz="2400" b="0" i="1" smtClean="0">
                            <a:solidFill>
                              <a:srgbClr val="70AD47"/>
                            </a:solidFill>
                            <a:latin typeface="Cambria Math" panose="02040503050406030204" pitchFamily="18" charset="0"/>
                          </a:rPr>
                        </m:ctrlPr>
                      </m:sSubPr>
                      <m:e>
                        <m:r>
                          <a:rPr lang="en-US" altLang="zh-CN" sz="2400" b="0" i="1" smtClean="0">
                            <a:solidFill>
                              <a:srgbClr val="70AD47"/>
                            </a:solidFill>
                            <a:latin typeface="Cambria Math" panose="02040503050406030204" pitchFamily="18" charset="0"/>
                          </a:rPr>
                          <m:t>𝐻</m:t>
                        </m:r>
                      </m:e>
                      <m:sub>
                        <m:r>
                          <m:rPr>
                            <m:sty m:val="p"/>
                          </m:rPr>
                          <a:rPr lang="en-US" altLang="zh-CN" sz="2400" b="0" i="1" smtClean="0">
                            <a:solidFill>
                              <a:srgbClr val="70AD47"/>
                            </a:solidFill>
                            <a:latin typeface="Cambria Math" panose="02040503050406030204" pitchFamily="18" charset="0"/>
                          </a:rPr>
                          <m:t>noise</m:t>
                        </m:r>
                      </m:sub>
                    </m:sSub>
                  </m:oMath>
                </a14:m>
                <a:r>
                  <a:rPr lang="zh-CN" altLang="en-US" sz="2400" dirty="0"/>
                  <a:t> </a:t>
                </a:r>
              </a:p>
            </p:txBody>
          </p:sp>
        </mc:Choice>
        <mc:Fallback xmlns="">
          <p:sp>
            <p:nvSpPr>
              <p:cNvPr id="5" name="TextBox 4">
                <a:extLst>
                  <a:ext uri="{FF2B5EF4-FFF2-40B4-BE49-F238E27FC236}">
                    <a16:creationId xmlns:a16="http://schemas.microsoft.com/office/drawing/2014/main" id="{A49D2118-AB09-49B2-A69E-403F1830F7E3}"/>
                  </a:ext>
                </a:extLst>
              </p:cNvPr>
              <p:cNvSpPr txBox="1">
                <a:spLocks noRot="1" noChangeAspect="1" noMove="1" noResize="1" noEditPoints="1" noAdjustHandles="1" noChangeArrowheads="1" noChangeShapeType="1" noTextEdit="1"/>
              </p:cNvSpPr>
              <p:nvPr/>
            </p:nvSpPr>
            <p:spPr>
              <a:xfrm>
                <a:off x="1199217" y="1384932"/>
                <a:ext cx="4074770" cy="503792"/>
              </a:xfrm>
              <a:prstGeom prst="rect">
                <a:avLst/>
              </a:prstGeom>
              <a:blipFill>
                <a:blip r:embed="rId3"/>
                <a:stretch>
                  <a:fillRect l="-449" t="-118072" b="-171084"/>
                </a:stretch>
              </a:blipFill>
            </p:spPr>
            <p:txBody>
              <a:bodyPr/>
              <a:lstStyle/>
              <a:p>
                <a:r>
                  <a:rPr lang="zh-CN" altLang="en-US">
                    <a:noFill/>
                  </a:rPr>
                  <a:t> </a:t>
                </a:r>
              </a:p>
            </p:txBody>
          </p:sp>
        </mc:Fallback>
      </mc:AlternateContent>
      <p:grpSp>
        <p:nvGrpSpPr>
          <p:cNvPr id="62" name="Group 61">
            <a:extLst>
              <a:ext uri="{FF2B5EF4-FFF2-40B4-BE49-F238E27FC236}">
                <a16:creationId xmlns:a16="http://schemas.microsoft.com/office/drawing/2014/main" id="{B9BF3C3F-5802-4647-A38A-6523D92E1D2F}"/>
              </a:ext>
            </a:extLst>
          </p:cNvPr>
          <p:cNvGrpSpPr/>
          <p:nvPr/>
        </p:nvGrpSpPr>
        <p:grpSpPr>
          <a:xfrm>
            <a:off x="923075" y="3303112"/>
            <a:ext cx="4055430" cy="2228210"/>
            <a:chOff x="6689529" y="3870480"/>
            <a:chExt cx="4055430" cy="2469041"/>
          </a:xfrm>
        </p:grpSpPr>
        <p:grpSp>
          <p:nvGrpSpPr>
            <p:cNvPr id="81" name="组合 5">
              <a:extLst>
                <a:ext uri="{FF2B5EF4-FFF2-40B4-BE49-F238E27FC236}">
                  <a16:creationId xmlns:a16="http://schemas.microsoft.com/office/drawing/2014/main" id="{E2CAB13F-55E9-4166-A7C9-8B425BA852D9}"/>
                </a:ext>
              </a:extLst>
            </p:cNvPr>
            <p:cNvGrpSpPr/>
            <p:nvPr/>
          </p:nvGrpSpPr>
          <p:grpSpPr>
            <a:xfrm>
              <a:off x="6689529" y="3870480"/>
              <a:ext cx="4007689" cy="2380097"/>
              <a:chOff x="896489" y="4376205"/>
              <a:chExt cx="4007689" cy="2380097"/>
            </a:xfrm>
          </p:grpSpPr>
          <p:sp>
            <p:nvSpPr>
              <p:cNvPr id="86" name="TextBox 85">
                <a:extLst>
                  <a:ext uri="{FF2B5EF4-FFF2-40B4-BE49-F238E27FC236}">
                    <a16:creationId xmlns:a16="http://schemas.microsoft.com/office/drawing/2014/main" id="{810FC29A-D4F1-40EF-AC83-75B81B801F02}"/>
                  </a:ext>
                </a:extLst>
              </p:cNvPr>
              <p:cNvSpPr txBox="1"/>
              <p:nvPr/>
            </p:nvSpPr>
            <p:spPr>
              <a:xfrm>
                <a:off x="2491282" y="4376206"/>
                <a:ext cx="2412895" cy="369332"/>
              </a:xfrm>
              <a:prstGeom prst="rect">
                <a:avLst/>
              </a:prstGeom>
              <a:solidFill>
                <a:schemeClr val="bg2">
                  <a:lumMod val="90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t>I</a:t>
                </a:r>
                <a:r>
                  <a:rPr lang="en-US" altLang="zh-CN" dirty="0"/>
                  <a:t>deal pulse</a:t>
                </a:r>
                <a:endParaRPr lang="LID4096" dirty="0"/>
              </a:p>
            </p:txBody>
          </p:sp>
          <p:sp>
            <p:nvSpPr>
              <p:cNvPr id="89" name="TextBox 88">
                <a:extLst>
                  <a:ext uri="{FF2B5EF4-FFF2-40B4-BE49-F238E27FC236}">
                    <a16:creationId xmlns:a16="http://schemas.microsoft.com/office/drawing/2014/main" id="{ADA7904D-9CCA-4D94-9F37-35ABEE68E1A5}"/>
                  </a:ext>
                </a:extLst>
              </p:cNvPr>
              <p:cNvSpPr txBox="1"/>
              <p:nvPr/>
            </p:nvSpPr>
            <p:spPr>
              <a:xfrm>
                <a:off x="2491283" y="5065858"/>
                <a:ext cx="2412895" cy="409250"/>
              </a:xfrm>
              <a:prstGeom prst="rect">
                <a:avLst/>
              </a:prstGeom>
              <a:solidFill>
                <a:schemeClr val="bg2">
                  <a:lumMod val="90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rgbClr val="70AD47"/>
                    </a:solidFill>
                  </a:rPr>
                  <a:t>Coherent noise</a:t>
                </a:r>
                <a:endParaRPr lang="LID4096" dirty="0">
                  <a:solidFill>
                    <a:srgbClr val="70AD47"/>
                  </a:solidFill>
                </a:endParaRPr>
              </a:p>
            </p:txBody>
          </p:sp>
          <p:sp>
            <p:nvSpPr>
              <p:cNvPr id="90" name="TextBox 89">
                <a:extLst>
                  <a:ext uri="{FF2B5EF4-FFF2-40B4-BE49-F238E27FC236}">
                    <a16:creationId xmlns:a16="http://schemas.microsoft.com/office/drawing/2014/main" id="{BDC13071-A4F2-4F09-9435-C59B57DFB168}"/>
                  </a:ext>
                </a:extLst>
              </p:cNvPr>
              <p:cNvSpPr txBox="1"/>
              <p:nvPr/>
            </p:nvSpPr>
            <p:spPr>
              <a:xfrm>
                <a:off x="2491282" y="6043715"/>
                <a:ext cx="2412895" cy="409250"/>
              </a:xfrm>
              <a:prstGeom prst="rect">
                <a:avLst/>
              </a:prstGeom>
              <a:solidFill>
                <a:schemeClr val="bg2">
                  <a:lumMod val="90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rgbClr val="70AD47"/>
                    </a:solidFill>
                  </a:rPr>
                  <a:t>Lindblad noise</a:t>
                </a:r>
                <a:endParaRPr lang="LID4096" dirty="0">
                  <a:solidFill>
                    <a:srgbClr val="70AD47"/>
                  </a:solidFill>
                </a:endParaRPr>
              </a:p>
            </p:txBody>
          </p:sp>
          <p:sp>
            <p:nvSpPr>
              <p:cNvPr id="91" name="TextBox 90">
                <a:extLst>
                  <a:ext uri="{FF2B5EF4-FFF2-40B4-BE49-F238E27FC236}">
                    <a16:creationId xmlns:a16="http://schemas.microsoft.com/office/drawing/2014/main" id="{49AB050E-266F-4D2D-8C2A-9D6519E35EB9}"/>
                  </a:ext>
                </a:extLst>
              </p:cNvPr>
              <p:cNvSpPr txBox="1"/>
              <p:nvPr/>
            </p:nvSpPr>
            <p:spPr>
              <a:xfrm>
                <a:off x="896489" y="5314096"/>
                <a:ext cx="885647" cy="369332"/>
              </a:xfrm>
              <a:prstGeom prst="rect">
                <a:avLst/>
              </a:prstGeom>
              <a:solidFill>
                <a:schemeClr val="bg2">
                  <a:lumMod val="90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t>P</a:t>
                </a:r>
                <a:r>
                  <a:rPr lang="en-US" altLang="zh-CN" dirty="0"/>
                  <a:t>ulse</a:t>
                </a:r>
                <a:endParaRPr lang="LID4096" dirty="0"/>
              </a:p>
            </p:txBody>
          </p:sp>
          <p:sp>
            <p:nvSpPr>
              <p:cNvPr id="95" name="Left Brace 94">
                <a:extLst>
                  <a:ext uri="{FF2B5EF4-FFF2-40B4-BE49-F238E27FC236}">
                    <a16:creationId xmlns:a16="http://schemas.microsoft.com/office/drawing/2014/main" id="{66D0EE76-EF12-43AC-B0FC-E454EB0D3895}"/>
                  </a:ext>
                </a:extLst>
              </p:cNvPr>
              <p:cNvSpPr/>
              <p:nvPr/>
            </p:nvSpPr>
            <p:spPr>
              <a:xfrm>
                <a:off x="1981368" y="4376205"/>
                <a:ext cx="271212" cy="2380097"/>
              </a:xfrm>
              <a:prstGeom prst="leftBrace">
                <a:avLst>
                  <a:gd name="adj1" fmla="val 197995"/>
                  <a:gd name="adj2" fmla="val 473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
          <p:nvSpPr>
            <p:cNvPr id="83" name="Rectangle 82">
              <a:extLst>
                <a:ext uri="{FF2B5EF4-FFF2-40B4-BE49-F238E27FC236}">
                  <a16:creationId xmlns:a16="http://schemas.microsoft.com/office/drawing/2014/main" id="{BC8F0834-A34A-49E6-8134-6FC23FCEE403}"/>
                </a:ext>
              </a:extLst>
            </p:cNvPr>
            <p:cNvSpPr/>
            <p:nvPr/>
          </p:nvSpPr>
          <p:spPr>
            <a:xfrm>
              <a:off x="8320449" y="5970189"/>
              <a:ext cx="2424510" cy="369332"/>
            </a:xfrm>
            <a:prstGeom prst="rect">
              <a:avLst/>
            </a:prstGeom>
          </p:spPr>
          <p:txBody>
            <a:bodyPr wrap="none">
              <a:spAutoFit/>
            </a:bodyPr>
            <a:lstStyle/>
            <a:p>
              <a:r>
                <a:rPr lang="en-US" dirty="0">
                  <a:latin typeface="Segoe UI" panose="020B0502040204020203" pitchFamily="34" charset="0"/>
                </a:rPr>
                <a:t>(Dissipative dynamics)</a:t>
              </a:r>
            </a:p>
          </p:txBody>
        </p:sp>
        <p:sp>
          <p:nvSpPr>
            <p:cNvPr id="85" name="Rectangle 84">
              <a:extLst>
                <a:ext uri="{FF2B5EF4-FFF2-40B4-BE49-F238E27FC236}">
                  <a16:creationId xmlns:a16="http://schemas.microsoft.com/office/drawing/2014/main" id="{CC6E1C25-86D7-4DBD-B091-9FB091EC1E87}"/>
                </a:ext>
              </a:extLst>
            </p:cNvPr>
            <p:cNvSpPr/>
            <p:nvPr/>
          </p:nvSpPr>
          <p:spPr>
            <a:xfrm>
              <a:off x="8353983" y="4992088"/>
              <a:ext cx="2273571" cy="369332"/>
            </a:xfrm>
            <a:prstGeom prst="rect">
              <a:avLst/>
            </a:prstGeom>
          </p:spPr>
          <p:txBody>
            <a:bodyPr wrap="none">
              <a:spAutoFit/>
            </a:bodyPr>
            <a:lstStyle/>
            <a:p>
              <a:r>
                <a:rPr lang="en-US" dirty="0">
                  <a:latin typeface="Segoe UI" panose="020B0502040204020203" pitchFamily="34" charset="0"/>
                </a:rPr>
                <a:t>(Coherent dynamics)</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8512F7-00BA-47A2-9FD8-BFA36326C590}"/>
                  </a:ext>
                </a:extLst>
              </p:cNvPr>
              <p:cNvSpPr txBox="1"/>
              <p:nvPr/>
            </p:nvSpPr>
            <p:spPr>
              <a:xfrm>
                <a:off x="1195863" y="2294183"/>
                <a:ext cx="3897157" cy="461665"/>
              </a:xfrm>
              <a:prstGeom prst="rect">
                <a:avLst/>
              </a:prstGeom>
              <a:noFill/>
            </p:spPr>
            <p:txBody>
              <a:bodyPr wrap="none" rtlCol="0">
                <a:spAutoFit/>
              </a:bodyPr>
              <a:lstStyle/>
              <a:p>
                <a:r>
                  <a:rPr lang="en-US" altLang="zh-CN" sz="2400" dirty="0"/>
                  <a:t>Collapse operator: </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solidFill>
                              <a:srgbClr val="70AD47"/>
                            </a:solidFill>
                            <a:latin typeface="Cambria Math" panose="02040503050406030204" pitchFamily="18" charset="0"/>
                          </a:rPr>
                        </m:ctrlPr>
                      </m:sSubPr>
                      <m:e>
                        <m:r>
                          <a:rPr lang="en-US" altLang="zh-CN" sz="2400" b="0" i="1" smtClean="0">
                            <a:solidFill>
                              <a:srgbClr val="70AD47"/>
                            </a:solidFill>
                            <a:latin typeface="Cambria Math" panose="02040503050406030204" pitchFamily="18" charset="0"/>
                          </a:rPr>
                          <m:t>𝐿</m:t>
                        </m:r>
                      </m:e>
                      <m:sub>
                        <m:r>
                          <a:rPr lang="en-US" altLang="zh-CN" sz="2400" b="0" i="1" smtClean="0">
                            <a:solidFill>
                              <a:srgbClr val="70AD47"/>
                            </a:solidFill>
                            <a:latin typeface="Cambria Math" panose="02040503050406030204" pitchFamily="18" charset="0"/>
                          </a:rPr>
                          <m:t>1</m:t>
                        </m:r>
                      </m:sub>
                    </m:sSub>
                    <m:r>
                      <a:rPr lang="en-US" altLang="zh-CN" sz="2400" b="0" i="1" smtClean="0">
                        <a:solidFill>
                          <a:srgbClr val="70AD47"/>
                        </a:solidFill>
                        <a:latin typeface="Cambria Math" panose="02040503050406030204" pitchFamily="18" charset="0"/>
                      </a:rPr>
                      <m:t>, </m:t>
                    </m:r>
                    <m:sSub>
                      <m:sSubPr>
                        <m:ctrlPr>
                          <a:rPr lang="en-US" altLang="zh-CN" sz="2400" b="0" i="1" smtClean="0">
                            <a:solidFill>
                              <a:srgbClr val="70AD47"/>
                            </a:solidFill>
                            <a:latin typeface="Cambria Math" panose="02040503050406030204" pitchFamily="18" charset="0"/>
                          </a:rPr>
                        </m:ctrlPr>
                      </m:sSubPr>
                      <m:e>
                        <m:r>
                          <a:rPr lang="en-US" altLang="zh-CN" sz="2400" b="0" i="1" smtClean="0">
                            <a:solidFill>
                              <a:srgbClr val="70AD47"/>
                            </a:solidFill>
                            <a:latin typeface="Cambria Math" panose="02040503050406030204" pitchFamily="18" charset="0"/>
                          </a:rPr>
                          <m:t>𝐿</m:t>
                        </m:r>
                      </m:e>
                      <m:sub>
                        <m:r>
                          <a:rPr lang="en-US" altLang="zh-CN" sz="2400" b="0" i="1" smtClean="0">
                            <a:solidFill>
                              <a:srgbClr val="70AD47"/>
                            </a:solidFill>
                            <a:latin typeface="Cambria Math" panose="02040503050406030204" pitchFamily="18" charset="0"/>
                          </a:rPr>
                          <m:t>2</m:t>
                        </m:r>
                      </m:sub>
                    </m:sSub>
                    <m:r>
                      <a:rPr lang="en-US" altLang="zh-CN" sz="2400" b="0" i="1" smtClean="0">
                        <a:solidFill>
                          <a:srgbClr val="70AD47"/>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m:t>
                    </m:r>
                  </m:oMath>
                </a14:m>
                <a:endParaRPr lang="zh-CN" altLang="en-US" sz="2400" dirty="0"/>
              </a:p>
            </p:txBody>
          </p:sp>
        </mc:Choice>
        <mc:Fallback xmlns="">
          <p:sp>
            <p:nvSpPr>
              <p:cNvPr id="9" name="TextBox 8">
                <a:extLst>
                  <a:ext uri="{FF2B5EF4-FFF2-40B4-BE49-F238E27FC236}">
                    <a16:creationId xmlns:a16="http://schemas.microsoft.com/office/drawing/2014/main" id="{588512F7-00BA-47A2-9FD8-BFA36326C590}"/>
                  </a:ext>
                </a:extLst>
              </p:cNvPr>
              <p:cNvSpPr txBox="1">
                <a:spLocks noRot="1" noChangeAspect="1" noMove="1" noResize="1" noEditPoints="1" noAdjustHandles="1" noChangeArrowheads="1" noChangeShapeType="1" noTextEdit="1"/>
              </p:cNvSpPr>
              <p:nvPr/>
            </p:nvSpPr>
            <p:spPr>
              <a:xfrm>
                <a:off x="1195863" y="2294183"/>
                <a:ext cx="3897157" cy="461665"/>
              </a:xfrm>
              <a:prstGeom prst="rect">
                <a:avLst/>
              </a:prstGeom>
              <a:blipFill>
                <a:blip r:embed="rId4"/>
                <a:stretch>
                  <a:fillRect l="-2347" t="-10526" r="-469"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7AA5004-8979-4377-A97A-0418E87DB2D3}"/>
                  </a:ext>
                </a:extLst>
              </p:cNvPr>
              <p:cNvSpPr txBox="1"/>
              <p:nvPr/>
            </p:nvSpPr>
            <p:spPr>
              <a:xfrm>
                <a:off x="5386172" y="2128548"/>
                <a:ext cx="6098958"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ar-AE" altLang="zh-CN" sz="1800" i="1" smtClean="0">
                              <a:solidFill>
                                <a:srgbClr val="000000"/>
                              </a:solidFill>
                              <a:latin typeface="Cambria Math" panose="02040503050406030204" pitchFamily="18" charset="0"/>
                            </a:rPr>
                          </m:ctrlPr>
                        </m:fPr>
                        <m:num>
                          <m:r>
                            <a:rPr lang="ar-AE" altLang="zh-CN" sz="1800" i="1">
                              <a:solidFill>
                                <a:srgbClr val="000000"/>
                              </a:solidFill>
                              <a:latin typeface="Cambria Math" panose="02040503050406030204" pitchFamily="18" charset="0"/>
                            </a:rPr>
                            <m:t>𝑑</m:t>
                          </m:r>
                        </m:num>
                        <m:den>
                          <m:r>
                            <a:rPr lang="ar-AE" altLang="zh-CN" sz="1800" i="1">
                              <a:solidFill>
                                <a:srgbClr val="000000"/>
                              </a:solidFill>
                              <a:latin typeface="Cambria Math" panose="02040503050406030204" pitchFamily="18" charset="0"/>
                            </a:rPr>
                            <m:t>𝑑𝑡</m:t>
                          </m:r>
                        </m:den>
                      </m:f>
                      <m:r>
                        <a:rPr lang="ar-AE" altLang="zh-CN" sz="1800" i="1">
                          <a:solidFill>
                            <a:srgbClr val="000000"/>
                          </a:solidFill>
                          <a:latin typeface="Cambria Math" panose="02040503050406030204" pitchFamily="18" charset="0"/>
                        </a:rPr>
                        <m:t>𝜌</m:t>
                      </m:r>
                      <m:r>
                        <a:rPr lang="ar-AE" altLang="zh-CN" sz="1800" i="1">
                          <a:solidFill>
                            <a:srgbClr val="000000"/>
                          </a:solidFill>
                          <a:latin typeface="Cambria Math" panose="02040503050406030204" pitchFamily="18" charset="0"/>
                        </a:rPr>
                        <m:t>=−</m:t>
                      </m:r>
                      <m:f>
                        <m:fPr>
                          <m:ctrlPr>
                            <a:rPr lang="ar-AE" altLang="zh-CN" sz="1800" i="1">
                              <a:solidFill>
                                <a:srgbClr val="000000"/>
                              </a:solidFill>
                              <a:latin typeface="Cambria Math" panose="02040503050406030204" pitchFamily="18" charset="0"/>
                            </a:rPr>
                          </m:ctrlPr>
                        </m:fPr>
                        <m:num>
                          <m:r>
                            <a:rPr lang="en-US" altLang="zh-CN" sz="1800" b="0" i="1" smtClean="0">
                              <a:solidFill>
                                <a:srgbClr val="000000"/>
                              </a:solidFill>
                              <a:latin typeface="Cambria Math" panose="02040503050406030204" pitchFamily="18" charset="0"/>
                            </a:rPr>
                            <m:t>𝑖</m:t>
                          </m:r>
                        </m:num>
                        <m:den>
                          <m:r>
                            <a:rPr lang="ar-AE" altLang="zh-CN" sz="1800" i="1">
                              <a:solidFill>
                                <a:srgbClr val="000000"/>
                              </a:solidFill>
                              <a:latin typeface="Cambria Math" panose="02040503050406030204" pitchFamily="18" charset="0"/>
                            </a:rPr>
                            <m:t>ℏ</m:t>
                          </m:r>
                        </m:den>
                      </m:f>
                      <m:r>
                        <a:rPr lang="ar-AE" altLang="zh-CN" sz="1800" i="1">
                          <a:solidFill>
                            <a:srgbClr val="000000"/>
                          </a:solidFill>
                          <a:latin typeface="Cambria Math" panose="02040503050406030204" pitchFamily="18" charset="0"/>
                        </a:rPr>
                        <m:t>[</m:t>
                      </m:r>
                      <m:r>
                        <a:rPr lang="ar-AE" altLang="zh-CN" sz="1800" i="1">
                          <a:solidFill>
                            <a:srgbClr val="000000"/>
                          </a:solidFill>
                          <a:latin typeface="Cambria Math" panose="02040503050406030204" pitchFamily="18" charset="0"/>
                        </a:rPr>
                        <m:t>𝐻</m:t>
                      </m:r>
                      <m:r>
                        <a:rPr lang="ar-AE" altLang="zh-CN" sz="1800" i="1">
                          <a:solidFill>
                            <a:srgbClr val="000000"/>
                          </a:solidFill>
                          <a:latin typeface="Cambria Math" panose="02040503050406030204" pitchFamily="18" charset="0"/>
                        </a:rPr>
                        <m:t>,</m:t>
                      </m:r>
                      <m:r>
                        <a:rPr lang="ar-AE" altLang="zh-CN" sz="1800" i="1">
                          <a:solidFill>
                            <a:srgbClr val="000000"/>
                          </a:solidFill>
                          <a:latin typeface="Cambria Math" panose="02040503050406030204" pitchFamily="18" charset="0"/>
                        </a:rPr>
                        <m:t>𝜌</m:t>
                      </m:r>
                      <m:r>
                        <a:rPr lang="ar-AE" altLang="zh-CN" sz="1800" i="1">
                          <a:solidFill>
                            <a:srgbClr val="000000"/>
                          </a:solidFill>
                          <a:latin typeface="Cambria Math" panose="02040503050406030204" pitchFamily="18" charset="0"/>
                        </a:rPr>
                        <m:t>]+</m:t>
                      </m:r>
                      <m:r>
                        <a:rPr lang="ar-AE" altLang="zh-CN" sz="1800" i="1">
                          <a:solidFill>
                            <a:srgbClr val="000000"/>
                          </a:solidFill>
                          <a:latin typeface="Cambria Math" panose="02040503050406030204" pitchFamily="18" charset="0"/>
                        </a:rPr>
                        <m:t>𝛾</m:t>
                      </m:r>
                      <m:d>
                        <m:dPr>
                          <m:ctrlPr>
                            <a:rPr lang="ar-AE" altLang="zh-CN" sz="1800" i="1">
                              <a:solidFill>
                                <a:srgbClr val="000000"/>
                              </a:solidFill>
                              <a:latin typeface="Cambria Math" panose="02040503050406030204" pitchFamily="18" charset="0"/>
                            </a:rPr>
                          </m:ctrlPr>
                        </m:dPr>
                        <m:e>
                          <m:r>
                            <a:rPr lang="ar-AE" altLang="zh-CN" sz="1800" i="1">
                              <a:solidFill>
                                <a:srgbClr val="000000"/>
                              </a:solidFill>
                              <a:latin typeface="Cambria Math" panose="02040503050406030204" pitchFamily="18" charset="0"/>
                            </a:rPr>
                            <m:t>𝐿</m:t>
                          </m:r>
                          <m:r>
                            <a:rPr lang="ar-AE" altLang="zh-CN" sz="1800" i="1">
                              <a:solidFill>
                                <a:srgbClr val="000000"/>
                              </a:solidFill>
                              <a:latin typeface="Cambria Math" panose="02040503050406030204" pitchFamily="18" charset="0"/>
                            </a:rPr>
                            <m:t>𝜌</m:t>
                          </m:r>
                          <m:sSup>
                            <m:sSupPr>
                              <m:ctrlPr>
                                <a:rPr lang="ar-AE" altLang="zh-CN" sz="1800" i="1">
                                  <a:solidFill>
                                    <a:srgbClr val="000000"/>
                                  </a:solidFill>
                                  <a:latin typeface="Cambria Math" panose="02040503050406030204" pitchFamily="18" charset="0"/>
                                </a:rPr>
                              </m:ctrlPr>
                            </m:sSupPr>
                            <m:e>
                              <m:r>
                                <a:rPr lang="ar-AE" altLang="zh-CN" sz="1800" i="1">
                                  <a:solidFill>
                                    <a:srgbClr val="000000"/>
                                  </a:solidFill>
                                  <a:latin typeface="Cambria Math" panose="02040503050406030204" pitchFamily="18" charset="0"/>
                                </a:rPr>
                                <m:t>𝐿</m:t>
                              </m:r>
                            </m:e>
                            <m:sup>
                              <m:r>
                                <a:rPr lang="ar-AE" altLang="zh-CN" sz="1800" i="1">
                                  <a:solidFill>
                                    <a:srgbClr val="000000"/>
                                  </a:solidFill>
                                  <a:latin typeface="Cambria Math" panose="02040503050406030204" pitchFamily="18" charset="0"/>
                                </a:rPr>
                                <m:t>†</m:t>
                              </m:r>
                            </m:sup>
                          </m:sSup>
                          <m:r>
                            <a:rPr lang="ar-AE" altLang="zh-CN" sz="1800" i="1">
                              <a:solidFill>
                                <a:srgbClr val="000000"/>
                              </a:solidFill>
                              <a:latin typeface="Cambria Math" panose="02040503050406030204" pitchFamily="18" charset="0"/>
                            </a:rPr>
                            <m:t>−</m:t>
                          </m:r>
                          <m:f>
                            <m:fPr>
                              <m:ctrlPr>
                                <a:rPr lang="ar-AE" altLang="zh-CN" sz="1800" i="1">
                                  <a:solidFill>
                                    <a:srgbClr val="000000"/>
                                  </a:solidFill>
                                  <a:latin typeface="Cambria Math" panose="02040503050406030204" pitchFamily="18" charset="0"/>
                                </a:rPr>
                              </m:ctrlPr>
                            </m:fPr>
                            <m:num>
                              <m:r>
                                <a:rPr lang="ar-AE" altLang="zh-CN" sz="1800" i="1">
                                  <a:solidFill>
                                    <a:srgbClr val="000000"/>
                                  </a:solidFill>
                                  <a:latin typeface="Cambria Math" panose="02040503050406030204" pitchFamily="18" charset="0"/>
                                </a:rPr>
                                <m:t>1</m:t>
                              </m:r>
                            </m:num>
                            <m:den>
                              <m:r>
                                <a:rPr lang="ar-AE" altLang="zh-CN" sz="1800" i="1">
                                  <a:solidFill>
                                    <a:srgbClr val="000000"/>
                                  </a:solidFill>
                                  <a:latin typeface="Cambria Math" panose="02040503050406030204" pitchFamily="18" charset="0"/>
                                </a:rPr>
                                <m:t>2</m:t>
                              </m:r>
                            </m:den>
                          </m:f>
                          <m:sSup>
                            <m:sSupPr>
                              <m:ctrlPr>
                                <a:rPr lang="ar-AE" altLang="zh-CN" sz="1800" i="1">
                                  <a:solidFill>
                                    <a:srgbClr val="000000"/>
                                  </a:solidFill>
                                  <a:latin typeface="Cambria Math" panose="02040503050406030204" pitchFamily="18" charset="0"/>
                                </a:rPr>
                              </m:ctrlPr>
                            </m:sSupPr>
                            <m:e>
                              <m:r>
                                <a:rPr lang="ar-AE" altLang="zh-CN" sz="1800" i="1">
                                  <a:solidFill>
                                    <a:srgbClr val="000000"/>
                                  </a:solidFill>
                                  <a:latin typeface="Cambria Math" panose="02040503050406030204" pitchFamily="18" charset="0"/>
                                </a:rPr>
                                <m:t>𝐿</m:t>
                              </m:r>
                            </m:e>
                            <m:sup>
                              <m:r>
                                <a:rPr lang="ar-AE" altLang="zh-CN" sz="1800" i="1">
                                  <a:solidFill>
                                    <a:srgbClr val="000000"/>
                                  </a:solidFill>
                                  <a:latin typeface="Cambria Math" panose="02040503050406030204" pitchFamily="18" charset="0"/>
                                </a:rPr>
                                <m:t>†</m:t>
                              </m:r>
                            </m:sup>
                          </m:sSup>
                          <m:r>
                            <a:rPr lang="ar-AE" altLang="zh-CN" sz="1800" i="1">
                              <a:solidFill>
                                <a:srgbClr val="000000"/>
                              </a:solidFill>
                              <a:latin typeface="Cambria Math" panose="02040503050406030204" pitchFamily="18" charset="0"/>
                            </a:rPr>
                            <m:t>𝐿</m:t>
                          </m:r>
                          <m:r>
                            <a:rPr lang="ar-AE" altLang="zh-CN" sz="1800" i="1">
                              <a:solidFill>
                                <a:srgbClr val="000000"/>
                              </a:solidFill>
                              <a:latin typeface="Cambria Math" panose="02040503050406030204" pitchFamily="18" charset="0"/>
                            </a:rPr>
                            <m:t>𝜌</m:t>
                          </m:r>
                          <m:r>
                            <a:rPr lang="ar-AE" altLang="zh-CN" sz="1800" i="1">
                              <a:solidFill>
                                <a:srgbClr val="000000"/>
                              </a:solidFill>
                              <a:latin typeface="Cambria Math" panose="02040503050406030204" pitchFamily="18" charset="0"/>
                            </a:rPr>
                            <m:t>−</m:t>
                          </m:r>
                          <m:f>
                            <m:fPr>
                              <m:ctrlPr>
                                <a:rPr lang="ar-AE" altLang="zh-CN" sz="1800" i="1">
                                  <a:solidFill>
                                    <a:srgbClr val="000000"/>
                                  </a:solidFill>
                                  <a:latin typeface="Cambria Math" panose="02040503050406030204" pitchFamily="18" charset="0"/>
                                </a:rPr>
                              </m:ctrlPr>
                            </m:fPr>
                            <m:num>
                              <m:r>
                                <a:rPr lang="ar-AE" altLang="zh-CN" sz="1800" i="1">
                                  <a:solidFill>
                                    <a:srgbClr val="000000"/>
                                  </a:solidFill>
                                  <a:latin typeface="Cambria Math" panose="02040503050406030204" pitchFamily="18" charset="0"/>
                                </a:rPr>
                                <m:t>1</m:t>
                              </m:r>
                            </m:num>
                            <m:den>
                              <m:r>
                                <a:rPr lang="ar-AE" altLang="zh-CN" sz="1800" i="1">
                                  <a:solidFill>
                                    <a:srgbClr val="000000"/>
                                  </a:solidFill>
                                  <a:latin typeface="Cambria Math" panose="02040503050406030204" pitchFamily="18" charset="0"/>
                                </a:rPr>
                                <m:t>2</m:t>
                              </m:r>
                            </m:den>
                          </m:f>
                          <m:r>
                            <a:rPr lang="ar-AE" altLang="zh-CN" sz="1800" i="1">
                              <a:solidFill>
                                <a:srgbClr val="000000"/>
                              </a:solidFill>
                              <a:latin typeface="Cambria Math" panose="02040503050406030204" pitchFamily="18" charset="0"/>
                            </a:rPr>
                            <m:t>𝜌</m:t>
                          </m:r>
                          <m:sSup>
                            <m:sSupPr>
                              <m:ctrlPr>
                                <a:rPr lang="ar-AE" altLang="zh-CN" sz="1800" i="1">
                                  <a:solidFill>
                                    <a:srgbClr val="000000"/>
                                  </a:solidFill>
                                  <a:latin typeface="Cambria Math" panose="02040503050406030204" pitchFamily="18" charset="0"/>
                                </a:rPr>
                              </m:ctrlPr>
                            </m:sSupPr>
                            <m:e>
                              <m:r>
                                <a:rPr lang="ar-AE" altLang="zh-CN" sz="1800" i="1">
                                  <a:solidFill>
                                    <a:srgbClr val="000000"/>
                                  </a:solidFill>
                                  <a:latin typeface="Cambria Math" panose="02040503050406030204" pitchFamily="18" charset="0"/>
                                </a:rPr>
                                <m:t>𝐿</m:t>
                              </m:r>
                            </m:e>
                            <m:sup>
                              <m:r>
                                <a:rPr lang="ar-AE" altLang="zh-CN" sz="1800" i="1">
                                  <a:solidFill>
                                    <a:srgbClr val="000000"/>
                                  </a:solidFill>
                                  <a:latin typeface="Cambria Math" panose="02040503050406030204" pitchFamily="18" charset="0"/>
                                </a:rPr>
                                <m:t>†</m:t>
                              </m:r>
                            </m:sup>
                          </m:sSup>
                          <m:r>
                            <a:rPr lang="ar-AE" altLang="zh-CN" sz="1800" i="1">
                              <a:solidFill>
                                <a:srgbClr val="000000"/>
                              </a:solidFill>
                              <a:latin typeface="Cambria Math" panose="02040503050406030204" pitchFamily="18" charset="0"/>
                            </a:rPr>
                            <m:t>𝐿</m:t>
                          </m:r>
                        </m:e>
                      </m:d>
                    </m:oMath>
                  </m:oMathPara>
                </a14:m>
                <a:endParaRPr lang="zh-CN" altLang="en-US" dirty="0"/>
              </a:p>
            </p:txBody>
          </p:sp>
        </mc:Choice>
        <mc:Fallback xmlns="">
          <p:sp>
            <p:nvSpPr>
              <p:cNvPr id="40" name="TextBox 39">
                <a:extLst>
                  <a:ext uri="{FF2B5EF4-FFF2-40B4-BE49-F238E27FC236}">
                    <a16:creationId xmlns:a16="http://schemas.microsoft.com/office/drawing/2014/main" id="{F7AA5004-8979-4377-A97A-0418E87DB2D3}"/>
                  </a:ext>
                </a:extLst>
              </p:cNvPr>
              <p:cNvSpPr txBox="1">
                <a:spLocks noRot="1" noChangeAspect="1" noMove="1" noResize="1" noEditPoints="1" noAdjustHandles="1" noChangeArrowheads="1" noChangeShapeType="1" noTextEdit="1"/>
              </p:cNvSpPr>
              <p:nvPr/>
            </p:nvSpPr>
            <p:spPr>
              <a:xfrm>
                <a:off x="5386172" y="2128548"/>
                <a:ext cx="6098958" cy="7146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2AA7C0-E0F3-4EC2-8FA0-9B96DB00A791}"/>
                  </a:ext>
                </a:extLst>
              </p:cNvPr>
              <p:cNvSpPr txBox="1"/>
              <p:nvPr/>
            </p:nvSpPr>
            <p:spPr>
              <a:xfrm>
                <a:off x="6135075" y="1423228"/>
                <a:ext cx="3282181" cy="391646"/>
              </a:xfrm>
              <a:prstGeom prst="rect">
                <a:avLst/>
              </a:prstGeom>
              <a:ln w="28575"/>
            </p:spPr>
            <p:style>
              <a:lnRef idx="2">
                <a:schemeClr val="accent1"/>
              </a:lnRef>
              <a:fillRef idx="1">
                <a:schemeClr val="lt1"/>
              </a:fillRef>
              <a:effectRef idx="0">
                <a:schemeClr val="accent1"/>
              </a:effectRef>
              <a:fontRef idx="minor">
                <a:schemeClr val="dk1"/>
              </a:fontRef>
            </p:style>
            <p:txBody>
              <a:bodyPr wrap="non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dirty="0"/>
                  <a:t> is defined for the full circuit</a:t>
                </a:r>
                <a:endParaRPr lang="zh-CN" altLang="en-US" dirty="0"/>
              </a:p>
            </p:txBody>
          </p:sp>
        </mc:Choice>
        <mc:Fallback xmlns="">
          <p:sp>
            <p:nvSpPr>
              <p:cNvPr id="4" name="TextBox 3">
                <a:extLst>
                  <a:ext uri="{FF2B5EF4-FFF2-40B4-BE49-F238E27FC236}">
                    <a16:creationId xmlns:a16="http://schemas.microsoft.com/office/drawing/2014/main" id="{202AA7C0-E0F3-4EC2-8FA0-9B96DB00A791}"/>
                  </a:ext>
                </a:extLst>
              </p:cNvPr>
              <p:cNvSpPr txBox="1">
                <a:spLocks noRot="1" noChangeAspect="1" noMove="1" noResize="1" noEditPoints="1" noAdjustHandles="1" noChangeArrowheads="1" noChangeShapeType="1" noTextEdit="1"/>
              </p:cNvSpPr>
              <p:nvPr/>
            </p:nvSpPr>
            <p:spPr>
              <a:xfrm>
                <a:off x="6135075" y="1423228"/>
                <a:ext cx="3282181" cy="391646"/>
              </a:xfrm>
              <a:prstGeom prst="rect">
                <a:avLst/>
              </a:prstGeom>
              <a:blipFill>
                <a:blip r:embed="rId6"/>
                <a:stretch>
                  <a:fillRect t="-2857" r="-184" b="-12857"/>
                </a:stretch>
              </a:blipFill>
              <a:ln w="28575"/>
            </p:spPr>
            <p:txBody>
              <a:bodyPr/>
              <a:lstStyle/>
              <a:p>
                <a:r>
                  <a:rPr lang="zh-CN" altLang="en-US">
                    <a:noFill/>
                  </a:rPr>
                  <a:t> </a:t>
                </a:r>
              </a:p>
            </p:txBody>
          </p:sp>
        </mc:Fallback>
      </mc:AlternateContent>
      <p:sp>
        <p:nvSpPr>
          <p:cNvPr id="52" name="Rectangle 51">
            <a:extLst>
              <a:ext uri="{FF2B5EF4-FFF2-40B4-BE49-F238E27FC236}">
                <a16:creationId xmlns:a16="http://schemas.microsoft.com/office/drawing/2014/main" id="{87B614B7-5435-46F5-9590-6CD977E7D59B}"/>
              </a:ext>
            </a:extLst>
          </p:cNvPr>
          <p:cNvSpPr/>
          <p:nvPr/>
        </p:nvSpPr>
        <p:spPr>
          <a:xfrm>
            <a:off x="2446115" y="3826156"/>
            <a:ext cx="2559024" cy="173903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5AA79EA-4CA3-4FC2-ADF3-2ED56262BD89}"/>
                  </a:ext>
                </a:extLst>
              </p:cNvPr>
              <p:cNvSpPr txBox="1"/>
              <p:nvPr/>
            </p:nvSpPr>
            <p:spPr>
              <a:xfrm>
                <a:off x="880056" y="4602963"/>
                <a:ext cx="1007269"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𝑗</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𝑡</m:t>
                          </m:r>
                        </m:e>
                      </m:d>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𝐻</m:t>
                          </m:r>
                        </m:e>
                        <m:sub>
                          <m:r>
                            <a:rPr lang="en-US" altLang="zh-CN" sz="1800" b="0" i="1" smtClean="0">
                              <a:latin typeface="Cambria Math" panose="02040503050406030204" pitchFamily="18" charset="0"/>
                            </a:rPr>
                            <m:t>𝑗</m:t>
                          </m:r>
                        </m:sub>
                      </m:sSub>
                    </m:oMath>
                  </m:oMathPara>
                </a14:m>
                <a:endParaRPr lang="zh-CN" altLang="en-US" dirty="0"/>
              </a:p>
            </p:txBody>
          </p:sp>
        </mc:Choice>
        <mc:Fallback xmlns="">
          <p:sp>
            <p:nvSpPr>
              <p:cNvPr id="53" name="TextBox 52">
                <a:extLst>
                  <a:ext uri="{FF2B5EF4-FFF2-40B4-BE49-F238E27FC236}">
                    <a16:creationId xmlns:a16="http://schemas.microsoft.com/office/drawing/2014/main" id="{75AA79EA-4CA3-4FC2-ADF3-2ED56262BD89}"/>
                  </a:ext>
                </a:extLst>
              </p:cNvPr>
              <p:cNvSpPr txBox="1">
                <a:spLocks noRot="1" noChangeAspect="1" noMove="1" noResize="1" noEditPoints="1" noAdjustHandles="1" noChangeArrowheads="1" noChangeShapeType="1" noTextEdit="1"/>
              </p:cNvSpPr>
              <p:nvPr/>
            </p:nvSpPr>
            <p:spPr>
              <a:xfrm>
                <a:off x="880056" y="4602963"/>
                <a:ext cx="1007269" cy="391646"/>
              </a:xfrm>
              <a:prstGeom prst="rect">
                <a:avLst/>
              </a:prstGeom>
              <a:blipFill>
                <a:blip r:embed="rId7"/>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7B69BA5-F9C1-468E-89C7-D0484087DCFD}"/>
                  </a:ext>
                </a:extLst>
              </p:cNvPr>
              <p:cNvSpPr txBox="1"/>
              <p:nvPr/>
            </p:nvSpPr>
            <p:spPr>
              <a:xfrm>
                <a:off x="6602171" y="3260170"/>
                <a:ext cx="478073" cy="491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𝐻</m:t>
                          </m:r>
                        </m:e>
                        <m:sub>
                          <m:r>
                            <a:rPr lang="en-US" altLang="zh-CN" sz="2400" b="0" i="1" smtClean="0">
                              <a:latin typeface="Cambria Math" panose="02040503050406030204" pitchFamily="18" charset="0"/>
                            </a:rPr>
                            <m:t>𝑗</m:t>
                          </m:r>
                        </m:sub>
                      </m:sSub>
                    </m:oMath>
                  </m:oMathPara>
                </a14:m>
                <a:endParaRPr lang="zh-CN" altLang="en-US" sz="2400" dirty="0"/>
              </a:p>
            </p:txBody>
          </p:sp>
        </mc:Choice>
        <mc:Fallback xmlns="">
          <p:sp>
            <p:nvSpPr>
              <p:cNvPr id="44" name="TextBox 43">
                <a:extLst>
                  <a:ext uri="{FF2B5EF4-FFF2-40B4-BE49-F238E27FC236}">
                    <a16:creationId xmlns:a16="http://schemas.microsoft.com/office/drawing/2014/main" id="{D7B69BA5-F9C1-468E-89C7-D0484087DCFD}"/>
                  </a:ext>
                </a:extLst>
              </p:cNvPr>
              <p:cNvSpPr txBox="1">
                <a:spLocks noRot="1" noChangeAspect="1" noMove="1" noResize="1" noEditPoints="1" noAdjustHandles="1" noChangeArrowheads="1" noChangeShapeType="1" noTextEdit="1"/>
              </p:cNvSpPr>
              <p:nvPr/>
            </p:nvSpPr>
            <p:spPr>
              <a:xfrm>
                <a:off x="6602171" y="3260170"/>
                <a:ext cx="478073" cy="491417"/>
              </a:xfrm>
              <a:prstGeom prst="rect">
                <a:avLst/>
              </a:prstGeom>
              <a:blipFill>
                <a:blip r:embed="rId8"/>
                <a:stretch>
                  <a:fillRect l="-2564" b="-11250"/>
                </a:stretch>
              </a:blipFill>
            </p:spPr>
            <p:txBody>
              <a:bodyPr/>
              <a:lstStyle/>
              <a:p>
                <a:r>
                  <a:rPr lang="zh-CN" altLang="en-US">
                    <a:noFill/>
                  </a:rPr>
                  <a:t> </a:t>
                </a:r>
              </a:p>
            </p:txBody>
          </p:sp>
        </mc:Fallback>
      </mc:AlternateContent>
      <p:grpSp>
        <p:nvGrpSpPr>
          <p:cNvPr id="55" name="组合 47">
            <a:extLst>
              <a:ext uri="{FF2B5EF4-FFF2-40B4-BE49-F238E27FC236}">
                <a16:creationId xmlns:a16="http://schemas.microsoft.com/office/drawing/2014/main" id="{56449B1F-A563-4F63-AE84-5651E3B5F8C2}"/>
              </a:ext>
            </a:extLst>
          </p:cNvPr>
          <p:cNvGrpSpPr/>
          <p:nvPr/>
        </p:nvGrpSpPr>
        <p:grpSpPr>
          <a:xfrm>
            <a:off x="7805060" y="3368221"/>
            <a:ext cx="618117" cy="178851"/>
            <a:chOff x="3946915" y="2200356"/>
            <a:chExt cx="1696648" cy="538082"/>
          </a:xfrm>
        </p:grpSpPr>
        <p:sp>
          <p:nvSpPr>
            <p:cNvPr id="66" name="矩形 31">
              <a:extLst>
                <a:ext uri="{FF2B5EF4-FFF2-40B4-BE49-F238E27FC236}">
                  <a16:creationId xmlns:a16="http://schemas.microsoft.com/office/drawing/2014/main" id="{78A96BE3-F1D7-4262-A8DC-E42A89644CB6}"/>
                </a:ext>
              </a:extLst>
            </p:cNvPr>
            <p:cNvSpPr/>
            <p:nvPr/>
          </p:nvSpPr>
          <p:spPr>
            <a:xfrm>
              <a:off x="4315607" y="2209982"/>
              <a:ext cx="952901" cy="508535"/>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cxnSp>
          <p:nvCxnSpPr>
            <p:cNvPr id="67" name="直接连接符 33">
              <a:extLst>
                <a:ext uri="{FF2B5EF4-FFF2-40B4-BE49-F238E27FC236}">
                  <a16:creationId xmlns:a16="http://schemas.microsoft.com/office/drawing/2014/main" id="{F09F7C15-9E46-4F20-96CB-0A754C80D3CB}"/>
                </a:ext>
              </a:extLst>
            </p:cNvPr>
            <p:cNvCxnSpPr/>
            <p:nvPr/>
          </p:nvCxnSpPr>
          <p:spPr>
            <a:xfrm>
              <a:off x="4311246" y="2209982"/>
              <a:ext cx="9572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直接连接符 34">
              <a:extLst>
                <a:ext uri="{FF2B5EF4-FFF2-40B4-BE49-F238E27FC236}">
                  <a16:creationId xmlns:a16="http://schemas.microsoft.com/office/drawing/2014/main" id="{C9615B92-30B7-4E74-A221-F2E9B3048500}"/>
                </a:ext>
              </a:extLst>
            </p:cNvPr>
            <p:cNvCxnSpPr>
              <a:cxnSpLocks/>
            </p:cNvCxnSpPr>
            <p:nvPr/>
          </p:nvCxnSpPr>
          <p:spPr>
            <a:xfrm>
              <a:off x="5268508" y="2200356"/>
              <a:ext cx="0" cy="538082"/>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直接连接符 38">
              <a:extLst>
                <a:ext uri="{FF2B5EF4-FFF2-40B4-BE49-F238E27FC236}">
                  <a16:creationId xmlns:a16="http://schemas.microsoft.com/office/drawing/2014/main" id="{92EFEDAE-64EF-47A6-8F72-3863724CA157}"/>
                </a:ext>
              </a:extLst>
            </p:cNvPr>
            <p:cNvCxnSpPr>
              <a:cxnSpLocks/>
            </p:cNvCxnSpPr>
            <p:nvPr/>
          </p:nvCxnSpPr>
          <p:spPr>
            <a:xfrm>
              <a:off x="4312429" y="2200356"/>
              <a:ext cx="0" cy="538082"/>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直接连接符 42">
              <a:extLst>
                <a:ext uri="{FF2B5EF4-FFF2-40B4-BE49-F238E27FC236}">
                  <a16:creationId xmlns:a16="http://schemas.microsoft.com/office/drawing/2014/main" id="{704D759B-4541-42A0-96AD-EAF853A196A2}"/>
                </a:ext>
              </a:extLst>
            </p:cNvPr>
            <p:cNvCxnSpPr>
              <a:cxnSpLocks/>
            </p:cNvCxnSpPr>
            <p:nvPr/>
          </p:nvCxnSpPr>
          <p:spPr>
            <a:xfrm flipV="1">
              <a:off x="3946915" y="2724379"/>
              <a:ext cx="364331" cy="2336"/>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直接连接符 45">
              <a:extLst>
                <a:ext uri="{FF2B5EF4-FFF2-40B4-BE49-F238E27FC236}">
                  <a16:creationId xmlns:a16="http://schemas.microsoft.com/office/drawing/2014/main" id="{7C69B7AB-5A91-475F-BB42-F3023D474B89}"/>
                </a:ext>
              </a:extLst>
            </p:cNvPr>
            <p:cNvCxnSpPr>
              <a:cxnSpLocks/>
            </p:cNvCxnSpPr>
            <p:nvPr/>
          </p:nvCxnSpPr>
          <p:spPr>
            <a:xfrm>
              <a:off x="5268508" y="2724379"/>
              <a:ext cx="375055" cy="0"/>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541EC2B-E12F-4141-A6E2-08A3AFE4F92F}"/>
                  </a:ext>
                </a:extLst>
              </p:cNvPr>
              <p:cNvSpPr txBox="1"/>
              <p:nvPr/>
            </p:nvSpPr>
            <p:spPr>
              <a:xfrm>
                <a:off x="6618361" y="4016757"/>
                <a:ext cx="47807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𝐻</m:t>
                          </m:r>
                        </m:e>
                        <m:sub>
                          <m:r>
                            <m:rPr>
                              <m:sty m:val="p"/>
                            </m:rPr>
                            <a:rPr lang="en-US" altLang="zh-CN" sz="2400" b="0" i="1" smtClean="0">
                              <a:latin typeface="Cambria Math" panose="02040503050406030204" pitchFamily="18" charset="0"/>
                            </a:rPr>
                            <m:t>noise</m:t>
                          </m:r>
                        </m:sub>
                      </m:sSub>
                    </m:oMath>
                  </m:oMathPara>
                </a14:m>
                <a:endParaRPr lang="zh-CN" altLang="en-US" sz="2400" dirty="0"/>
              </a:p>
            </p:txBody>
          </p:sp>
        </mc:Choice>
        <mc:Fallback xmlns="">
          <p:sp>
            <p:nvSpPr>
              <p:cNvPr id="77" name="TextBox 76">
                <a:extLst>
                  <a:ext uri="{FF2B5EF4-FFF2-40B4-BE49-F238E27FC236}">
                    <a16:creationId xmlns:a16="http://schemas.microsoft.com/office/drawing/2014/main" id="{9541EC2B-E12F-4141-A6E2-08A3AFE4F92F}"/>
                  </a:ext>
                </a:extLst>
              </p:cNvPr>
              <p:cNvSpPr txBox="1">
                <a:spLocks noRot="1" noChangeAspect="1" noMove="1" noResize="1" noEditPoints="1" noAdjustHandles="1" noChangeArrowheads="1" noChangeShapeType="1" noTextEdit="1"/>
              </p:cNvSpPr>
              <p:nvPr/>
            </p:nvSpPr>
            <p:spPr>
              <a:xfrm>
                <a:off x="6618361" y="4016757"/>
                <a:ext cx="478073" cy="461665"/>
              </a:xfrm>
              <a:prstGeom prst="rect">
                <a:avLst/>
              </a:prstGeom>
              <a:blipFill>
                <a:blip r:embed="rId9"/>
                <a:stretch>
                  <a:fillRect l="-3846" r="-100000"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14B8BC9-1A73-4AC7-B450-AFFDA37DF57D}"/>
                  </a:ext>
                </a:extLst>
              </p:cNvPr>
              <p:cNvSpPr txBox="1"/>
              <p:nvPr/>
            </p:nvSpPr>
            <p:spPr>
              <a:xfrm>
                <a:off x="6664313" y="4807973"/>
                <a:ext cx="47807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00" name="TextBox 99">
                <a:extLst>
                  <a:ext uri="{FF2B5EF4-FFF2-40B4-BE49-F238E27FC236}">
                    <a16:creationId xmlns:a16="http://schemas.microsoft.com/office/drawing/2014/main" id="{814B8BC9-1A73-4AC7-B450-AFFDA37DF57D}"/>
                  </a:ext>
                </a:extLst>
              </p:cNvPr>
              <p:cNvSpPr txBox="1">
                <a:spLocks noRot="1" noChangeAspect="1" noMove="1" noResize="1" noEditPoints="1" noAdjustHandles="1" noChangeArrowheads="1" noChangeShapeType="1" noTextEdit="1"/>
              </p:cNvSpPr>
              <p:nvPr/>
            </p:nvSpPr>
            <p:spPr>
              <a:xfrm>
                <a:off x="6664313" y="4807973"/>
                <a:ext cx="478073" cy="461665"/>
              </a:xfrm>
              <a:prstGeom prst="rect">
                <a:avLst/>
              </a:prstGeom>
              <a:blipFill>
                <a:blip r:embed="rId10"/>
                <a:stretch>
                  <a:fillRect l="-2532" b="-1333"/>
                </a:stretch>
              </a:blipFill>
            </p:spPr>
            <p:txBody>
              <a:bodyPr/>
              <a:lstStyle/>
              <a:p>
                <a:r>
                  <a:rPr lang="zh-CN" altLang="en-US">
                    <a:noFill/>
                  </a:rPr>
                  <a:t> </a:t>
                </a:r>
              </a:p>
            </p:txBody>
          </p:sp>
        </mc:Fallback>
      </mc:AlternateContent>
      <p:grpSp>
        <p:nvGrpSpPr>
          <p:cNvPr id="2" name="Group 1">
            <a:extLst>
              <a:ext uri="{FF2B5EF4-FFF2-40B4-BE49-F238E27FC236}">
                <a16:creationId xmlns:a16="http://schemas.microsoft.com/office/drawing/2014/main" id="{CA3D3E1D-DE16-4A80-9BEB-0BF0C061B310}"/>
              </a:ext>
            </a:extLst>
          </p:cNvPr>
          <p:cNvGrpSpPr/>
          <p:nvPr/>
        </p:nvGrpSpPr>
        <p:grpSpPr>
          <a:xfrm>
            <a:off x="7660853" y="4832205"/>
            <a:ext cx="1388008" cy="400110"/>
            <a:chOff x="9409043" y="4058803"/>
            <a:chExt cx="1388008" cy="40011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ED50D64-BDBB-45BB-A892-36C7EB226814}"/>
                    </a:ext>
                  </a:extLst>
                </p:cNvPr>
                <p:cNvSpPr txBox="1"/>
                <p:nvPr/>
              </p:nvSpPr>
              <p:spPr>
                <a:xfrm>
                  <a:off x="9409043" y="4058803"/>
                  <a:ext cx="138800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              )</m:t>
                        </m:r>
                      </m:oMath>
                    </m:oMathPara>
                  </a14:m>
                  <a:endParaRPr lang="zh-CN" altLang="en-US" sz="2000" dirty="0"/>
                </a:p>
              </p:txBody>
            </p:sp>
          </mc:Choice>
          <mc:Fallback xmlns="">
            <p:sp>
              <p:nvSpPr>
                <p:cNvPr id="6" name="TextBox 5">
                  <a:extLst>
                    <a:ext uri="{FF2B5EF4-FFF2-40B4-BE49-F238E27FC236}">
                      <a16:creationId xmlns:a16="http://schemas.microsoft.com/office/drawing/2014/main" id="{CED50D64-BDBB-45BB-A892-36C7EB226814}"/>
                    </a:ext>
                  </a:extLst>
                </p:cNvPr>
                <p:cNvSpPr txBox="1">
                  <a:spLocks noRot="1" noChangeAspect="1" noMove="1" noResize="1" noEditPoints="1" noAdjustHandles="1" noChangeArrowheads="1" noChangeShapeType="1" noTextEdit="1"/>
                </p:cNvSpPr>
                <p:nvPr/>
              </p:nvSpPr>
              <p:spPr>
                <a:xfrm>
                  <a:off x="9409043" y="4058803"/>
                  <a:ext cx="1388008" cy="400110"/>
                </a:xfrm>
                <a:prstGeom prst="rect">
                  <a:avLst/>
                </a:prstGeom>
                <a:blipFill>
                  <a:blip r:embed="rId11"/>
                  <a:stretch>
                    <a:fillRect b="-15385"/>
                  </a:stretch>
                </a:blipFill>
              </p:spPr>
              <p:txBody>
                <a:bodyPr/>
                <a:lstStyle/>
                <a:p>
                  <a:r>
                    <a:rPr lang="zh-CN" altLang="en-US">
                      <a:noFill/>
                    </a:rPr>
                    <a:t> </a:t>
                  </a:r>
                </a:p>
              </p:txBody>
            </p:sp>
          </mc:Fallback>
        </mc:AlternateContent>
        <p:grpSp>
          <p:nvGrpSpPr>
            <p:cNvPr id="109" name="组合 47">
              <a:extLst>
                <a:ext uri="{FF2B5EF4-FFF2-40B4-BE49-F238E27FC236}">
                  <a16:creationId xmlns:a16="http://schemas.microsoft.com/office/drawing/2014/main" id="{FC1396DA-EFF1-4C7F-9AE4-3B01DFB15FF7}"/>
                </a:ext>
              </a:extLst>
            </p:cNvPr>
            <p:cNvGrpSpPr/>
            <p:nvPr/>
          </p:nvGrpSpPr>
          <p:grpSpPr>
            <a:xfrm>
              <a:off x="9864729" y="4191181"/>
              <a:ext cx="618117" cy="178851"/>
              <a:chOff x="3946915" y="2200356"/>
              <a:chExt cx="1696648" cy="538082"/>
            </a:xfrm>
          </p:grpSpPr>
          <p:sp>
            <p:nvSpPr>
              <p:cNvPr id="110" name="矩形 31">
                <a:extLst>
                  <a:ext uri="{FF2B5EF4-FFF2-40B4-BE49-F238E27FC236}">
                    <a16:creationId xmlns:a16="http://schemas.microsoft.com/office/drawing/2014/main" id="{2FDFA586-899B-4148-8053-41D15198A694}"/>
                  </a:ext>
                </a:extLst>
              </p:cNvPr>
              <p:cNvSpPr/>
              <p:nvPr/>
            </p:nvSpPr>
            <p:spPr>
              <a:xfrm>
                <a:off x="4315607" y="2209982"/>
                <a:ext cx="952901" cy="508535"/>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cxnSp>
            <p:nvCxnSpPr>
              <p:cNvPr id="111" name="直接连接符 33">
                <a:extLst>
                  <a:ext uri="{FF2B5EF4-FFF2-40B4-BE49-F238E27FC236}">
                    <a16:creationId xmlns:a16="http://schemas.microsoft.com/office/drawing/2014/main" id="{8DDE329B-3F48-4D10-93B4-EC6B4A229FD1}"/>
                  </a:ext>
                </a:extLst>
              </p:cNvPr>
              <p:cNvCxnSpPr/>
              <p:nvPr/>
            </p:nvCxnSpPr>
            <p:spPr>
              <a:xfrm>
                <a:off x="4311246" y="2209982"/>
                <a:ext cx="9572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34">
                <a:extLst>
                  <a:ext uri="{FF2B5EF4-FFF2-40B4-BE49-F238E27FC236}">
                    <a16:creationId xmlns:a16="http://schemas.microsoft.com/office/drawing/2014/main" id="{55BADAD0-F138-427C-942A-217E59089B6F}"/>
                  </a:ext>
                </a:extLst>
              </p:cNvPr>
              <p:cNvCxnSpPr>
                <a:cxnSpLocks/>
              </p:cNvCxnSpPr>
              <p:nvPr/>
            </p:nvCxnSpPr>
            <p:spPr>
              <a:xfrm>
                <a:off x="5268508" y="2200356"/>
                <a:ext cx="0" cy="5380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38">
                <a:extLst>
                  <a:ext uri="{FF2B5EF4-FFF2-40B4-BE49-F238E27FC236}">
                    <a16:creationId xmlns:a16="http://schemas.microsoft.com/office/drawing/2014/main" id="{E30AFFD7-59ED-4982-ADC6-B29302244EB5}"/>
                  </a:ext>
                </a:extLst>
              </p:cNvPr>
              <p:cNvCxnSpPr>
                <a:cxnSpLocks/>
              </p:cNvCxnSpPr>
              <p:nvPr/>
            </p:nvCxnSpPr>
            <p:spPr>
              <a:xfrm>
                <a:off x="4312429" y="2200356"/>
                <a:ext cx="0" cy="5380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42">
                <a:extLst>
                  <a:ext uri="{FF2B5EF4-FFF2-40B4-BE49-F238E27FC236}">
                    <a16:creationId xmlns:a16="http://schemas.microsoft.com/office/drawing/2014/main" id="{208A6BA0-E503-46BB-B6D2-2C02735C67D5}"/>
                  </a:ext>
                </a:extLst>
              </p:cNvPr>
              <p:cNvCxnSpPr>
                <a:cxnSpLocks/>
              </p:cNvCxnSpPr>
              <p:nvPr/>
            </p:nvCxnSpPr>
            <p:spPr>
              <a:xfrm flipV="1">
                <a:off x="3946915" y="2724379"/>
                <a:ext cx="364331" cy="2336"/>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45">
                <a:extLst>
                  <a:ext uri="{FF2B5EF4-FFF2-40B4-BE49-F238E27FC236}">
                    <a16:creationId xmlns:a16="http://schemas.microsoft.com/office/drawing/2014/main" id="{FFD423B9-2F3A-4175-BD89-9D4BD53B94E8}"/>
                  </a:ext>
                </a:extLst>
              </p:cNvPr>
              <p:cNvCxnSpPr>
                <a:cxnSpLocks/>
              </p:cNvCxnSpPr>
              <p:nvPr/>
            </p:nvCxnSpPr>
            <p:spPr>
              <a:xfrm>
                <a:off x="5268508" y="2724379"/>
                <a:ext cx="375055"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116" name="Straight Arrow Connector 115">
            <a:extLst>
              <a:ext uri="{FF2B5EF4-FFF2-40B4-BE49-F238E27FC236}">
                <a16:creationId xmlns:a16="http://schemas.microsoft.com/office/drawing/2014/main" id="{90AE0AD7-A646-45A3-ACB8-5A9148BE166B}"/>
              </a:ext>
            </a:extLst>
          </p:cNvPr>
          <p:cNvCxnSpPr>
            <a:cxnSpLocks/>
          </p:cNvCxnSpPr>
          <p:nvPr/>
        </p:nvCxnSpPr>
        <p:spPr>
          <a:xfrm flipH="1">
            <a:off x="5442663" y="3497802"/>
            <a:ext cx="822013"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53FE2F2-5F98-43ED-A2C3-A15443F2C8CB}"/>
              </a:ext>
            </a:extLst>
          </p:cNvPr>
          <p:cNvCxnSpPr>
            <a:cxnSpLocks/>
          </p:cNvCxnSpPr>
          <p:nvPr/>
        </p:nvCxnSpPr>
        <p:spPr>
          <a:xfrm flipH="1">
            <a:off x="5454697" y="4242023"/>
            <a:ext cx="797944"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C45EEDC-2803-4485-A91A-B6BDB76B5133}"/>
              </a:ext>
            </a:extLst>
          </p:cNvPr>
          <p:cNvCxnSpPr>
            <a:cxnSpLocks/>
          </p:cNvCxnSpPr>
          <p:nvPr/>
        </p:nvCxnSpPr>
        <p:spPr>
          <a:xfrm flipH="1">
            <a:off x="5466732" y="5019575"/>
            <a:ext cx="797944"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23888E-8D8A-4C73-8AF6-E54A004DCE0B}"/>
              </a:ext>
            </a:extLst>
          </p:cNvPr>
          <p:cNvSpPr txBox="1"/>
          <p:nvPr/>
        </p:nvSpPr>
        <p:spPr>
          <a:xfrm>
            <a:off x="6273696" y="5549960"/>
            <a:ext cx="4299607" cy="646331"/>
          </a:xfrm>
          <a:prstGeom prst="rect">
            <a:avLst/>
          </a:prstGeom>
          <a:noFill/>
        </p:spPr>
        <p:txBody>
          <a:bodyPr wrap="square" rtlCol="0">
            <a:spAutoFit/>
          </a:bodyPr>
          <a:lstStyle/>
          <a:p>
            <a:r>
              <a:rPr lang="en-US" altLang="zh-CN" dirty="0"/>
              <a:t>Pulse shape represented by a </a:t>
            </a:r>
            <a:r>
              <a:rPr lang="en-US" altLang="zh-CN" dirty="0">
                <a:solidFill>
                  <a:schemeClr val="accent2"/>
                </a:solidFill>
              </a:rPr>
              <a:t>NumPy array </a:t>
            </a:r>
            <a:r>
              <a:rPr lang="en-US" altLang="zh-CN" dirty="0"/>
              <a:t>or (in the future) an </a:t>
            </a:r>
            <a:r>
              <a:rPr lang="en-US" altLang="zh-CN" dirty="0">
                <a:solidFill>
                  <a:schemeClr val="accent2"/>
                </a:solidFill>
              </a:rPr>
              <a:t>analytical expression</a:t>
            </a:r>
            <a:endParaRPr lang="zh-CN" altLang="en-US" dirty="0">
              <a:solidFill>
                <a:schemeClr val="accent2"/>
              </a:solidFill>
            </a:endParaRPr>
          </a:p>
        </p:txBody>
      </p:sp>
      <p:grpSp>
        <p:nvGrpSpPr>
          <p:cNvPr id="58" name="Group 57">
            <a:extLst>
              <a:ext uri="{FF2B5EF4-FFF2-40B4-BE49-F238E27FC236}">
                <a16:creationId xmlns:a16="http://schemas.microsoft.com/office/drawing/2014/main" id="{153A8E84-FAD0-4346-959D-771DE2874220}"/>
              </a:ext>
            </a:extLst>
          </p:cNvPr>
          <p:cNvGrpSpPr/>
          <p:nvPr/>
        </p:nvGrpSpPr>
        <p:grpSpPr>
          <a:xfrm>
            <a:off x="7664902" y="4037511"/>
            <a:ext cx="1388008" cy="400110"/>
            <a:chOff x="9409043" y="4058803"/>
            <a:chExt cx="1388008" cy="400110"/>
          </a:xfrm>
        </p:grpSpPr>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873A679-04FF-4C14-A77C-9F73887A2AA2}"/>
                    </a:ext>
                  </a:extLst>
                </p:cNvPr>
                <p:cNvSpPr txBox="1"/>
                <p:nvPr/>
              </p:nvSpPr>
              <p:spPr>
                <a:xfrm>
                  <a:off x="9409043" y="4058803"/>
                  <a:ext cx="138800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              )</m:t>
                        </m:r>
                      </m:oMath>
                    </m:oMathPara>
                  </a14:m>
                  <a:endParaRPr lang="zh-CN" altLang="en-US" sz="2000" dirty="0"/>
                </a:p>
              </p:txBody>
            </p:sp>
          </mc:Choice>
          <mc:Fallback xmlns="">
            <p:sp>
              <p:nvSpPr>
                <p:cNvPr id="59" name="TextBox 58">
                  <a:extLst>
                    <a:ext uri="{FF2B5EF4-FFF2-40B4-BE49-F238E27FC236}">
                      <a16:creationId xmlns:a16="http://schemas.microsoft.com/office/drawing/2014/main" id="{7873A679-04FF-4C14-A77C-9F73887A2AA2}"/>
                    </a:ext>
                  </a:extLst>
                </p:cNvPr>
                <p:cNvSpPr txBox="1">
                  <a:spLocks noRot="1" noChangeAspect="1" noMove="1" noResize="1" noEditPoints="1" noAdjustHandles="1" noChangeArrowheads="1" noChangeShapeType="1" noTextEdit="1"/>
                </p:cNvSpPr>
                <p:nvPr/>
              </p:nvSpPr>
              <p:spPr>
                <a:xfrm>
                  <a:off x="9409043" y="4058803"/>
                  <a:ext cx="1388008" cy="400110"/>
                </a:xfrm>
                <a:prstGeom prst="rect">
                  <a:avLst/>
                </a:prstGeom>
                <a:blipFill>
                  <a:blip r:embed="rId12"/>
                  <a:stretch>
                    <a:fillRect b="-15152"/>
                  </a:stretch>
                </a:blipFill>
              </p:spPr>
              <p:txBody>
                <a:bodyPr/>
                <a:lstStyle/>
                <a:p>
                  <a:r>
                    <a:rPr lang="zh-CN" altLang="en-US">
                      <a:noFill/>
                    </a:rPr>
                    <a:t> </a:t>
                  </a:r>
                </a:p>
              </p:txBody>
            </p:sp>
          </mc:Fallback>
        </mc:AlternateContent>
        <p:grpSp>
          <p:nvGrpSpPr>
            <p:cNvPr id="60" name="组合 47">
              <a:extLst>
                <a:ext uri="{FF2B5EF4-FFF2-40B4-BE49-F238E27FC236}">
                  <a16:creationId xmlns:a16="http://schemas.microsoft.com/office/drawing/2014/main" id="{99E3BBE4-F06B-4EA1-873D-9DCCDC60BF52}"/>
                </a:ext>
              </a:extLst>
            </p:cNvPr>
            <p:cNvGrpSpPr/>
            <p:nvPr/>
          </p:nvGrpSpPr>
          <p:grpSpPr>
            <a:xfrm>
              <a:off x="9864729" y="4191181"/>
              <a:ext cx="618117" cy="178851"/>
              <a:chOff x="3946915" y="2200356"/>
              <a:chExt cx="1696648" cy="538082"/>
            </a:xfrm>
          </p:grpSpPr>
          <p:sp>
            <p:nvSpPr>
              <p:cNvPr id="61" name="矩形 31">
                <a:extLst>
                  <a:ext uri="{FF2B5EF4-FFF2-40B4-BE49-F238E27FC236}">
                    <a16:creationId xmlns:a16="http://schemas.microsoft.com/office/drawing/2014/main" id="{4543893B-1A4D-4943-82E9-7A4A2D93E3ED}"/>
                  </a:ext>
                </a:extLst>
              </p:cNvPr>
              <p:cNvSpPr/>
              <p:nvPr/>
            </p:nvSpPr>
            <p:spPr>
              <a:xfrm>
                <a:off x="4315607" y="2209982"/>
                <a:ext cx="952901" cy="508535"/>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cxnSp>
            <p:nvCxnSpPr>
              <p:cNvPr id="63" name="直接连接符 33">
                <a:extLst>
                  <a:ext uri="{FF2B5EF4-FFF2-40B4-BE49-F238E27FC236}">
                    <a16:creationId xmlns:a16="http://schemas.microsoft.com/office/drawing/2014/main" id="{A644A4D5-D632-4240-A6BF-CFAD9F476499}"/>
                  </a:ext>
                </a:extLst>
              </p:cNvPr>
              <p:cNvCxnSpPr/>
              <p:nvPr/>
            </p:nvCxnSpPr>
            <p:spPr>
              <a:xfrm>
                <a:off x="4311246" y="2209982"/>
                <a:ext cx="9572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4" name="直接连接符 34">
                <a:extLst>
                  <a:ext uri="{FF2B5EF4-FFF2-40B4-BE49-F238E27FC236}">
                    <a16:creationId xmlns:a16="http://schemas.microsoft.com/office/drawing/2014/main" id="{5A687D42-114D-4F3D-B9CF-BD7BB9967B6E}"/>
                  </a:ext>
                </a:extLst>
              </p:cNvPr>
              <p:cNvCxnSpPr>
                <a:cxnSpLocks/>
              </p:cNvCxnSpPr>
              <p:nvPr/>
            </p:nvCxnSpPr>
            <p:spPr>
              <a:xfrm>
                <a:off x="5268508" y="2200356"/>
                <a:ext cx="0" cy="538082"/>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38">
                <a:extLst>
                  <a:ext uri="{FF2B5EF4-FFF2-40B4-BE49-F238E27FC236}">
                    <a16:creationId xmlns:a16="http://schemas.microsoft.com/office/drawing/2014/main" id="{0B4F8CDC-E6D7-4300-9C5E-57E2539A79FE}"/>
                  </a:ext>
                </a:extLst>
              </p:cNvPr>
              <p:cNvCxnSpPr>
                <a:cxnSpLocks/>
              </p:cNvCxnSpPr>
              <p:nvPr/>
            </p:nvCxnSpPr>
            <p:spPr>
              <a:xfrm>
                <a:off x="4312429" y="2200356"/>
                <a:ext cx="0" cy="538082"/>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直接连接符 42">
                <a:extLst>
                  <a:ext uri="{FF2B5EF4-FFF2-40B4-BE49-F238E27FC236}">
                    <a16:creationId xmlns:a16="http://schemas.microsoft.com/office/drawing/2014/main" id="{5A120021-F018-449C-9214-126E2F2734FA}"/>
                  </a:ext>
                </a:extLst>
              </p:cNvPr>
              <p:cNvCxnSpPr>
                <a:cxnSpLocks/>
              </p:cNvCxnSpPr>
              <p:nvPr/>
            </p:nvCxnSpPr>
            <p:spPr>
              <a:xfrm flipV="1">
                <a:off x="3946915" y="2724379"/>
                <a:ext cx="364331" cy="2336"/>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直接连接符 45">
                <a:extLst>
                  <a:ext uri="{FF2B5EF4-FFF2-40B4-BE49-F238E27FC236}">
                    <a16:creationId xmlns:a16="http://schemas.microsoft.com/office/drawing/2014/main" id="{914BC3D1-EBBE-4F56-8F68-BB8606B62283}"/>
                  </a:ext>
                </a:extLst>
              </p:cNvPr>
              <p:cNvCxnSpPr>
                <a:cxnSpLocks/>
              </p:cNvCxnSpPr>
              <p:nvPr/>
            </p:nvCxnSpPr>
            <p:spPr>
              <a:xfrm>
                <a:off x="5268508" y="2724379"/>
                <a:ext cx="375055" cy="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8" name="Slide Number Placeholder 7">
            <a:extLst>
              <a:ext uri="{FF2B5EF4-FFF2-40B4-BE49-F238E27FC236}">
                <a16:creationId xmlns:a16="http://schemas.microsoft.com/office/drawing/2014/main" id="{A28334F4-12FA-BEFC-E583-3BE5DA55BBEF}"/>
              </a:ext>
            </a:extLst>
          </p:cNvPr>
          <p:cNvSpPr>
            <a:spLocks noGrp="1"/>
          </p:cNvSpPr>
          <p:nvPr>
            <p:ph type="sldNum" sz="quarter" idx="4"/>
          </p:nvPr>
        </p:nvSpPr>
        <p:spPr/>
        <p:txBody>
          <a:bodyPr/>
          <a:lstStyle/>
          <a:p>
            <a:fld id="{B20EFAC2-24DB-4D86-AD3B-8D4B01AC7A9B}" type="slidenum">
              <a:rPr lang="zh-CN" altLang="en-US" smtClean="0"/>
              <a:pPr/>
              <a:t>18</a:t>
            </a:fld>
            <a:r>
              <a:rPr lang="zh-CN" altLang="en-US"/>
              <a:t> </a:t>
            </a:r>
            <a:r>
              <a:rPr lang="en-US" altLang="zh-CN"/>
              <a:t>/ 26</a:t>
            </a:r>
          </a:p>
          <a:p>
            <a:endParaRPr lang="zh-CN" altLang="en-US" dirty="0"/>
          </a:p>
        </p:txBody>
      </p:sp>
    </p:spTree>
    <p:extLst>
      <p:ext uri="{BB962C8B-B14F-4D97-AF65-F5344CB8AC3E}">
        <p14:creationId xmlns:p14="http://schemas.microsoft.com/office/powerpoint/2010/main" val="2781097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B5C8AC-59CD-487B-A119-A3E50F541AC2}"/>
              </a:ext>
            </a:extLst>
          </p:cNvPr>
          <p:cNvSpPr>
            <a:spLocks noGrp="1"/>
          </p:cNvSpPr>
          <p:nvPr>
            <p:ph type="body" sz="quarter" idx="11"/>
          </p:nvPr>
        </p:nvSpPr>
        <p:spPr/>
        <p:txBody>
          <a:bodyPr/>
          <a:lstStyle/>
          <a:p>
            <a:r>
              <a:rPr lang="en-US" altLang="zh-CN" dirty="0"/>
              <a:t>qutip-qip: Examples of compiled circuits</a:t>
            </a:r>
            <a:endParaRPr lang="zh-CN" altLang="en-US" dirty="0"/>
          </a:p>
        </p:txBody>
      </p:sp>
      <p:grpSp>
        <p:nvGrpSpPr>
          <p:cNvPr id="3" name="Group 2">
            <a:extLst>
              <a:ext uri="{FF2B5EF4-FFF2-40B4-BE49-F238E27FC236}">
                <a16:creationId xmlns:a16="http://schemas.microsoft.com/office/drawing/2014/main" id="{CE2BC5EC-1CE1-450C-BE1C-6B8FDF77B4C0}"/>
              </a:ext>
            </a:extLst>
          </p:cNvPr>
          <p:cNvGrpSpPr/>
          <p:nvPr/>
        </p:nvGrpSpPr>
        <p:grpSpPr>
          <a:xfrm>
            <a:off x="431774" y="908476"/>
            <a:ext cx="6712481" cy="5159001"/>
            <a:chOff x="429977" y="924512"/>
            <a:chExt cx="6712481" cy="5159001"/>
          </a:xfrm>
        </p:grpSpPr>
        <p:pic>
          <p:nvPicPr>
            <p:cNvPr id="6" name="Picture 5">
              <a:extLst>
                <a:ext uri="{FF2B5EF4-FFF2-40B4-BE49-F238E27FC236}">
                  <a16:creationId xmlns:a16="http://schemas.microsoft.com/office/drawing/2014/main" id="{233DF3A1-23E7-47D7-96CC-B181DD4BF086}"/>
                </a:ext>
              </a:extLst>
            </p:cNvPr>
            <p:cNvPicPr>
              <a:picLocks noChangeAspect="1"/>
            </p:cNvPicPr>
            <p:nvPr/>
          </p:nvPicPr>
          <p:blipFill>
            <a:blip r:embed="rId3"/>
            <a:stretch>
              <a:fillRect/>
            </a:stretch>
          </p:blipFill>
          <p:spPr>
            <a:xfrm>
              <a:off x="429977" y="924512"/>
              <a:ext cx="6712481" cy="4703931"/>
            </a:xfrm>
            <a:prstGeom prst="rect">
              <a:avLst/>
            </a:prstGeom>
          </p:spPr>
        </p:pic>
        <p:sp>
          <p:nvSpPr>
            <p:cNvPr id="17" name="TextBox 16">
              <a:extLst>
                <a:ext uri="{FF2B5EF4-FFF2-40B4-BE49-F238E27FC236}">
                  <a16:creationId xmlns:a16="http://schemas.microsoft.com/office/drawing/2014/main" id="{8247E706-BBB3-423E-8151-6BCF19A132C3}"/>
                </a:ext>
              </a:extLst>
            </p:cNvPr>
            <p:cNvSpPr txBox="1"/>
            <p:nvPr/>
          </p:nvSpPr>
          <p:spPr>
            <a:xfrm>
              <a:off x="3613212" y="5744959"/>
              <a:ext cx="3126562" cy="338554"/>
            </a:xfrm>
            <a:prstGeom prst="rect">
              <a:avLst/>
            </a:prstGeom>
            <a:noFill/>
          </p:spPr>
          <p:txBody>
            <a:bodyPr wrap="none" rtlCol="0">
              <a:spAutoFit/>
            </a:bodyPr>
            <a:lstStyle/>
            <a:p>
              <a:r>
                <a:rPr lang="en-US" altLang="zh-CN" sz="1600" dirty="0"/>
                <a:t>Qubits simulated as 3-level systems</a:t>
              </a:r>
              <a:endParaRPr lang="zh-CN" altLang="en-US" sz="1600" dirty="0"/>
            </a:p>
          </p:txBody>
        </p:sp>
        <p:cxnSp>
          <p:nvCxnSpPr>
            <p:cNvPr id="23" name="Straight Arrow Connector 22">
              <a:extLst>
                <a:ext uri="{FF2B5EF4-FFF2-40B4-BE49-F238E27FC236}">
                  <a16:creationId xmlns:a16="http://schemas.microsoft.com/office/drawing/2014/main" id="{319B6E94-4B7F-4E66-9B67-2D25A14D2D73}"/>
                </a:ext>
              </a:extLst>
            </p:cNvPr>
            <p:cNvCxnSpPr>
              <a:cxnSpLocks/>
            </p:cNvCxnSpPr>
            <p:nvPr/>
          </p:nvCxnSpPr>
          <p:spPr>
            <a:xfrm flipH="1" flipV="1">
              <a:off x="4231408" y="5255581"/>
              <a:ext cx="313959" cy="5223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94647C99-7A38-4D19-9470-6F954DAC7E46}"/>
              </a:ext>
            </a:extLst>
          </p:cNvPr>
          <p:cNvGrpSpPr/>
          <p:nvPr/>
        </p:nvGrpSpPr>
        <p:grpSpPr>
          <a:xfrm>
            <a:off x="7226122" y="1023632"/>
            <a:ext cx="4416795" cy="5252720"/>
            <a:chOff x="450660" y="1053791"/>
            <a:chExt cx="4416795" cy="5252720"/>
          </a:xfrm>
        </p:grpSpPr>
        <p:grpSp>
          <p:nvGrpSpPr>
            <p:cNvPr id="5" name="Group 4">
              <a:extLst>
                <a:ext uri="{FF2B5EF4-FFF2-40B4-BE49-F238E27FC236}">
                  <a16:creationId xmlns:a16="http://schemas.microsoft.com/office/drawing/2014/main" id="{C6015723-63C5-465A-8055-FC8BB3CA0975}"/>
                </a:ext>
              </a:extLst>
            </p:cNvPr>
            <p:cNvGrpSpPr/>
            <p:nvPr/>
          </p:nvGrpSpPr>
          <p:grpSpPr>
            <a:xfrm>
              <a:off x="450660" y="1053791"/>
              <a:ext cx="4416795" cy="5252720"/>
              <a:chOff x="661482" y="1172887"/>
              <a:chExt cx="4025927" cy="525272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471C200-09DF-4BB4-8A83-06749DF96AB9}"/>
                      </a:ext>
                    </a:extLst>
                  </p:cNvPr>
                  <p:cNvSpPr txBox="1"/>
                  <p:nvPr/>
                </p:nvSpPr>
                <p:spPr>
                  <a:xfrm>
                    <a:off x="661482" y="1172887"/>
                    <a:ext cx="4025927" cy="5252720"/>
                  </a:xfrm>
                  <a:prstGeom prst="rect">
                    <a:avLst/>
                  </a:prstGeom>
                  <a:noFill/>
                </p:spPr>
                <p:txBody>
                  <a:bodyPr wrap="square">
                    <a:spAutoFit/>
                  </a:bodyPr>
                  <a:lstStyle/>
                  <a:p>
                    <a:pPr marL="127000" lvl="0" algn="l" rtl="0">
                      <a:lnSpc>
                        <a:spcPct val="120000"/>
                      </a:lnSpc>
                      <a:spcBef>
                        <a:spcPts val="0"/>
                      </a:spcBef>
                      <a:spcAft>
                        <a:spcPts val="0"/>
                      </a:spcAft>
                      <a:buClr>
                        <a:schemeClr val="dk1"/>
                      </a:buClr>
                      <a:buSzPts val="1500"/>
                    </a:pPr>
                    <a:r>
                      <a:rPr lang="en-US" altLang="zh-CN" sz="2000" dirty="0"/>
                      <a:t>Realistic and flexible simulation of circuits on noisy quantum processors:</a:t>
                    </a:r>
                  </a:p>
                  <a:p>
                    <a:pPr marL="438150" lvl="0" indent="-285750" algn="l" rtl="0">
                      <a:lnSpc>
                        <a:spcPct val="120000"/>
                      </a:lnSpc>
                      <a:spcBef>
                        <a:spcPts val="800"/>
                      </a:spcBef>
                      <a:spcAft>
                        <a:spcPts val="0"/>
                      </a:spcAft>
                      <a:buSzPts val="1200"/>
                      <a:buFont typeface="Wingdings" panose="05000000000000000000" pitchFamily="2" charset="2"/>
                      <a:buChar char="l"/>
                    </a:pPr>
                    <a:r>
                      <a:rPr lang="en-US" altLang="zh-CN" sz="2000" dirty="0"/>
                      <a:t>Custom </a:t>
                    </a:r>
                    <a:r>
                      <a:rPr lang="en-US" altLang="zh-CN" sz="2000" dirty="0">
                        <a:solidFill>
                          <a:schemeClr val="accent2"/>
                        </a:solidFill>
                      </a:rPr>
                      <a:t>compiler</a:t>
                    </a:r>
                    <a:r>
                      <a:rPr lang="en-US" altLang="zh-CN" sz="2000" dirty="0"/>
                      <a:t> map</a:t>
                    </a:r>
                  </a:p>
                  <a:p>
                    <a:pPr marL="609600" lvl="1">
                      <a:lnSpc>
                        <a:spcPct val="120000"/>
                      </a:lnSpc>
                      <a:spcBef>
                        <a:spcPts val="800"/>
                      </a:spcBef>
                      <a:buSzPts val="1200"/>
                    </a:pPr>
                    <a14:m>
                      <m:oMath xmlns:m="http://schemas.openxmlformats.org/officeDocument/2006/math">
                        <m:r>
                          <m:rPr>
                            <m:nor/>
                          </m:rPr>
                          <a:rPr lang="en-US" altLang="zh-CN" sz="2000" i="0" dirty="0" smtClean="0">
                            <a:latin typeface="Cambria Math" panose="02040503050406030204" pitchFamily="18" charset="0"/>
                          </a:rPr>
                          <m:t>X</m:t>
                        </m:r>
                        <m:r>
                          <m:rPr>
                            <m:nor/>
                          </m:rPr>
                          <a:rPr lang="en-US" altLang="zh-CN" sz="2000" i="0" dirty="0" smtClean="0">
                            <a:latin typeface="Cambria Math" panose="02040503050406030204" pitchFamily="18" charset="0"/>
                          </a:rPr>
                          <m:t>,</m:t>
                        </m:r>
                        <m:r>
                          <m:rPr>
                            <m:nor/>
                          </m:rPr>
                          <a:rPr lang="en-US" altLang="zh-CN" sz="2000" i="0" dirty="0" smtClean="0">
                            <a:latin typeface="Cambria Math" panose="02040503050406030204" pitchFamily="18" charset="0"/>
                          </a:rPr>
                          <m:t>Y</m:t>
                        </m:r>
                        <m:r>
                          <a:rPr lang="en-US" altLang="zh-CN" sz="2000" b="0" i="1" dirty="0" smtClean="0">
                            <a:latin typeface="Cambria Math" panose="02040503050406030204" pitchFamily="18" charset="0"/>
                          </a:rPr>
                          <m:t>→</m:t>
                        </m:r>
                      </m:oMath>
                    </a14:m>
                    <a:r>
                      <a:rPr lang="en-US" altLang="zh-CN" sz="2000" dirty="0"/>
                      <a:t> </a:t>
                    </a:r>
                  </a:p>
                  <a:p>
                    <a:pPr marL="609600" lvl="1">
                      <a:lnSpc>
                        <a:spcPct val="120000"/>
                      </a:lnSpc>
                      <a:spcBef>
                        <a:spcPts val="800"/>
                      </a:spcBef>
                      <a:buSzPts val="1200"/>
                    </a:pPr>
                    <a14:m>
                      <m:oMath xmlns:m="http://schemas.openxmlformats.org/officeDocument/2006/math">
                        <m:r>
                          <m:rPr>
                            <m:nor/>
                          </m:rPr>
                          <a:rPr lang="en-US" altLang="zh-CN" sz="2000" i="0" dirty="0" smtClean="0">
                            <a:latin typeface="Cambria Math" panose="02040503050406030204" pitchFamily="18" charset="0"/>
                          </a:rPr>
                          <m:t>CNOT</m:t>
                        </m:r>
                        <m:r>
                          <a:rPr lang="en-US" altLang="zh-CN" sz="2000" b="0" i="1" dirty="0" smtClean="0">
                            <a:latin typeface="Cambria Math" panose="02040503050406030204" pitchFamily="18" charset="0"/>
                          </a:rPr>
                          <m:t>→</m:t>
                        </m:r>
                      </m:oMath>
                    </a14:m>
                    <a:r>
                      <a:rPr lang="en-US" altLang="zh-CN" sz="2000" dirty="0"/>
                      <a:t> </a:t>
                    </a:r>
                  </a:p>
                  <a:p>
                    <a:pPr marL="609600" lvl="1">
                      <a:lnSpc>
                        <a:spcPct val="120000"/>
                      </a:lnSpc>
                      <a:spcBef>
                        <a:spcPts val="800"/>
                      </a:spcBef>
                      <a:buSzPts val="1200"/>
                    </a:pPr>
                    <a:r>
                      <a:rPr lang="en-US" altLang="zh-CN" sz="2000" dirty="0"/>
                      <a:t>      </a:t>
                    </a:r>
                    <a14:m>
                      <m:oMath xmlns:m="http://schemas.openxmlformats.org/officeDocument/2006/math">
                        <m:r>
                          <m:rPr>
                            <m:nor/>
                          </m:rPr>
                          <a:rPr lang="en-US" altLang="zh-CN" sz="2000" dirty="0"/>
                          <m:t>H</m:t>
                        </m:r>
                        <m:r>
                          <a:rPr lang="en-US" altLang="zh-CN" sz="2000" b="0" i="1" dirty="0" smtClean="0">
                            <a:latin typeface="Cambria Math" panose="02040503050406030204" pitchFamily="18" charset="0"/>
                          </a:rPr>
                          <m:t>→ </m:t>
                        </m:r>
                        <m:r>
                          <a:rPr lang="en-US" altLang="zh-CN" sz="2000" i="1" dirty="0" smtClean="0">
                            <a:latin typeface="Cambria Math" panose="02040503050406030204" pitchFamily="18" charset="0"/>
                          </a:rPr>
                          <m:t>𝑋</m:t>
                        </m:r>
                        <m:rad>
                          <m:radPr>
                            <m:degHide m:val="on"/>
                            <m:ctrlPr>
                              <a:rPr lang="en-US" altLang="zh-CN" sz="2000" b="0" i="1" dirty="0" smtClean="0">
                                <a:latin typeface="Cambria Math" panose="02040503050406030204" pitchFamily="18" charset="0"/>
                              </a:rPr>
                            </m:ctrlPr>
                          </m:radPr>
                          <m:deg/>
                          <m:e>
                            <m:r>
                              <a:rPr lang="en-US" altLang="zh-CN" sz="2000" b="0" i="1" dirty="0" smtClean="0">
                                <a:latin typeface="Cambria Math" panose="02040503050406030204" pitchFamily="18" charset="0"/>
                              </a:rPr>
                              <m:t>𝑌</m:t>
                            </m:r>
                          </m:e>
                        </m:rad>
                        <m:r>
                          <a:rPr lang="en-US" altLang="zh-CN" sz="2000" b="0" i="1" dirty="0" smtClean="0">
                            <a:latin typeface="Cambria Math" panose="02040503050406030204" pitchFamily="18" charset="0"/>
                          </a:rPr>
                          <m:t>→⋯</m:t>
                        </m:r>
                      </m:oMath>
                    </a14:m>
                    <a:r>
                      <a:rPr lang="en-US" altLang="zh-CN" sz="2000" dirty="0"/>
                      <a:t> </a:t>
                    </a:r>
                  </a:p>
                  <a:p>
                    <a:pPr marL="438150" indent="-285750">
                      <a:lnSpc>
                        <a:spcPct val="120000"/>
                      </a:lnSpc>
                      <a:spcBef>
                        <a:spcPts val="800"/>
                      </a:spcBef>
                      <a:buSzPts val="1200"/>
                      <a:buFont typeface="Wingdings" panose="05000000000000000000" pitchFamily="2" charset="2"/>
                      <a:buChar char="l"/>
                    </a:pPr>
                    <a:r>
                      <a:rPr lang="en-US" altLang="zh-CN" sz="2000" dirty="0"/>
                      <a:t>Closely integrated with </a:t>
                    </a:r>
                    <a:r>
                      <a:rPr lang="en-US" altLang="zh-CN" sz="2000" dirty="0">
                        <a:solidFill>
                          <a:schemeClr val="accent2"/>
                        </a:solidFill>
                      </a:rPr>
                      <a:t>different QuTiP solvers</a:t>
                    </a:r>
                    <a:r>
                      <a:rPr lang="en-US" altLang="zh-CN" sz="2000" dirty="0"/>
                      <a:t>: </a:t>
                    </a:r>
                    <a:r>
                      <a:rPr lang="en-US" altLang="zh-CN" b="1" dirty="0" err="1">
                        <a:latin typeface="Courier New" panose="02070309020205020404" pitchFamily="49" charset="0"/>
                        <a:ea typeface="Roboto" panose="02000000000000000000" pitchFamily="2" charset="0"/>
                        <a:cs typeface="Courier New" panose="02070309020205020404" pitchFamily="49" charset="0"/>
                      </a:rPr>
                      <a:t>mesolve</a:t>
                    </a:r>
                    <a:r>
                      <a:rPr lang="en-US" altLang="zh-CN" dirty="0">
                        <a:latin typeface="Courier New" panose="02070309020205020404" pitchFamily="49" charset="0"/>
                        <a:ea typeface="Roboto" panose="02000000000000000000" pitchFamily="2" charset="0"/>
                        <a:cs typeface="Courier New" panose="02070309020205020404" pitchFamily="49" charset="0"/>
                      </a:rPr>
                      <a:t>,</a:t>
                    </a:r>
                    <a:r>
                      <a:rPr lang="en-US" altLang="zh-CN" b="1" dirty="0">
                        <a:latin typeface="Courier New" panose="02070309020205020404" pitchFamily="49" charset="0"/>
                        <a:ea typeface="Roboto" panose="02000000000000000000" pitchFamily="2" charset="0"/>
                        <a:cs typeface="Courier New" panose="02070309020205020404" pitchFamily="49" charset="0"/>
                      </a:rPr>
                      <a:t> </a:t>
                    </a:r>
                    <a:r>
                      <a:rPr lang="en-US" altLang="zh-CN" b="1" dirty="0" err="1">
                        <a:latin typeface="Courier New" panose="02070309020205020404" pitchFamily="49" charset="0"/>
                        <a:ea typeface="Roboto" panose="02000000000000000000" pitchFamily="2" charset="0"/>
                        <a:cs typeface="Courier New" panose="02070309020205020404" pitchFamily="49" charset="0"/>
                      </a:rPr>
                      <a:t>mcsolve</a:t>
                    </a:r>
                    <a:endParaRPr lang="en-US" altLang="zh-CN" b="1" dirty="0">
                      <a:latin typeface="Courier New" panose="02070309020205020404" pitchFamily="49" charset="0"/>
                      <a:ea typeface="Roboto" panose="02000000000000000000" pitchFamily="2" charset="0"/>
                      <a:cs typeface="Courier New" panose="02070309020205020404" pitchFamily="49" charset="0"/>
                    </a:endParaRPr>
                  </a:p>
                  <a:p>
                    <a:pPr marL="438150" indent="-285750">
                      <a:lnSpc>
                        <a:spcPct val="120000"/>
                      </a:lnSpc>
                      <a:spcBef>
                        <a:spcPts val="800"/>
                      </a:spcBef>
                      <a:buSzPts val="1200"/>
                      <a:buFont typeface="Wingdings" panose="05000000000000000000" pitchFamily="2" charset="2"/>
                      <a:buChar char="l"/>
                    </a:pPr>
                    <a:r>
                      <a:rPr lang="en-US" altLang="zh-CN" sz="2000" dirty="0"/>
                      <a:t>Define </a:t>
                    </a:r>
                    <a:r>
                      <a:rPr lang="en-US" altLang="zh-CN" sz="2000" dirty="0">
                        <a:solidFill>
                          <a:schemeClr val="accent2"/>
                        </a:solidFill>
                      </a:rPr>
                      <a:t>noise</a:t>
                    </a:r>
                    <a:r>
                      <a:rPr lang="en-US" altLang="zh-CN" sz="2000" dirty="0"/>
                      <a:t> according to the Lindblad model: cross-talk, leakage. </a:t>
                    </a:r>
                    <a:endParaRPr lang="en-US" altLang="zh-CN" sz="2000" b="1" dirty="0">
                      <a:latin typeface="Courier New" panose="02070309020205020404" pitchFamily="49" charset="0"/>
                      <a:ea typeface="Roboto" panose="02000000000000000000" pitchFamily="2" charset="0"/>
                      <a:cs typeface="Courier New" panose="02070309020205020404" pitchFamily="49" charset="0"/>
                    </a:endParaRPr>
                  </a:p>
                  <a:p>
                    <a:pPr marL="438150" lvl="0" indent="-285750" algn="l" rtl="0">
                      <a:lnSpc>
                        <a:spcPct val="120000"/>
                      </a:lnSpc>
                      <a:spcBef>
                        <a:spcPts val="800"/>
                      </a:spcBef>
                      <a:spcAft>
                        <a:spcPts val="0"/>
                      </a:spcAft>
                      <a:buClr>
                        <a:schemeClr val="tx1"/>
                      </a:buClr>
                      <a:buSzPts val="1200"/>
                      <a:buFont typeface="Wingdings" panose="05000000000000000000" pitchFamily="2" charset="2"/>
                      <a:buChar char="l"/>
                    </a:pPr>
                    <a:r>
                      <a:rPr lang="en-US" altLang="zh-CN" sz="2000" dirty="0">
                        <a:solidFill>
                          <a:schemeClr val="accent2"/>
                        </a:solidFill>
                      </a:rPr>
                      <a:t>Import and export </a:t>
                    </a:r>
                    <a:r>
                      <a:rPr lang="en-US" altLang="zh-CN" sz="2000" dirty="0"/>
                      <a:t>circuits in the </a:t>
                    </a:r>
                    <a:r>
                      <a:rPr lang="en-US" altLang="zh-CN" sz="2000" dirty="0" err="1"/>
                      <a:t>OpenQASM</a:t>
                    </a:r>
                    <a:r>
                      <a:rPr lang="en-US" altLang="zh-CN" sz="2000" dirty="0"/>
                      <a:t> standard.</a:t>
                    </a:r>
                  </a:p>
                </p:txBody>
              </p:sp>
            </mc:Choice>
            <mc:Fallback xmlns="">
              <p:sp>
                <p:nvSpPr>
                  <p:cNvPr id="20" name="TextBox 19">
                    <a:extLst>
                      <a:ext uri="{FF2B5EF4-FFF2-40B4-BE49-F238E27FC236}">
                        <a16:creationId xmlns:a16="http://schemas.microsoft.com/office/drawing/2014/main" id="{2471C200-09DF-4BB4-8A83-06749DF96AB9}"/>
                      </a:ext>
                    </a:extLst>
                  </p:cNvPr>
                  <p:cNvSpPr txBox="1">
                    <a:spLocks noRot="1" noChangeAspect="1" noMove="1" noResize="1" noEditPoints="1" noAdjustHandles="1" noChangeArrowheads="1" noChangeShapeType="1" noTextEdit="1"/>
                  </p:cNvSpPr>
                  <p:nvPr/>
                </p:nvSpPr>
                <p:spPr>
                  <a:xfrm>
                    <a:off x="661482" y="1172887"/>
                    <a:ext cx="4025927" cy="5252720"/>
                  </a:xfrm>
                  <a:prstGeom prst="rect">
                    <a:avLst/>
                  </a:prstGeom>
                  <a:blipFill>
                    <a:blip r:embed="rId4"/>
                    <a:stretch>
                      <a:fillRect b="-1044"/>
                    </a:stretch>
                  </a:blipFill>
                </p:spPr>
                <p:txBody>
                  <a:bodyPr/>
                  <a:lstStyle/>
                  <a:p>
                    <a:r>
                      <a:rPr lang="zh-CN" altLang="en-US">
                        <a:noFill/>
                      </a:rPr>
                      <a:t> </a:t>
                    </a:r>
                  </a:p>
                </p:txBody>
              </p:sp>
            </mc:Fallback>
          </mc:AlternateContent>
          <p:pic>
            <p:nvPicPr>
              <p:cNvPr id="29" name="Graphic 28" descr="Robot outline">
                <a:extLst>
                  <a:ext uri="{FF2B5EF4-FFF2-40B4-BE49-F238E27FC236}">
                    <a16:creationId xmlns:a16="http://schemas.microsoft.com/office/drawing/2014/main" id="{3292D236-F5D6-4153-A88F-01AABEB791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22389" y="3466485"/>
                <a:ext cx="335670" cy="335670"/>
              </a:xfrm>
              <a:prstGeom prst="rect">
                <a:avLst/>
              </a:prstGeom>
            </p:spPr>
          </p:pic>
        </p:grpSp>
        <p:pic>
          <p:nvPicPr>
            <p:cNvPr id="10" name="Picture 9">
              <a:extLst>
                <a:ext uri="{FF2B5EF4-FFF2-40B4-BE49-F238E27FC236}">
                  <a16:creationId xmlns:a16="http://schemas.microsoft.com/office/drawing/2014/main" id="{B2D9514E-468F-47C6-BABB-DFAEB157C7A1}"/>
                </a:ext>
              </a:extLst>
            </p:cNvPr>
            <p:cNvPicPr>
              <a:picLocks noChangeAspect="1"/>
            </p:cNvPicPr>
            <p:nvPr/>
          </p:nvPicPr>
          <p:blipFill>
            <a:blip r:embed="rId7"/>
            <a:stretch>
              <a:fillRect/>
            </a:stretch>
          </p:blipFill>
          <p:spPr>
            <a:xfrm>
              <a:off x="1877643" y="2440595"/>
              <a:ext cx="280093" cy="303931"/>
            </a:xfrm>
            <a:prstGeom prst="rect">
              <a:avLst/>
            </a:prstGeom>
          </p:spPr>
        </p:pic>
        <p:pic>
          <p:nvPicPr>
            <p:cNvPr id="12" name="Picture 11">
              <a:extLst>
                <a:ext uri="{FF2B5EF4-FFF2-40B4-BE49-F238E27FC236}">
                  <a16:creationId xmlns:a16="http://schemas.microsoft.com/office/drawing/2014/main" id="{FCDCED0C-5FF0-4F5D-8CFA-51D297877046}"/>
                </a:ext>
              </a:extLst>
            </p:cNvPr>
            <p:cNvPicPr>
              <a:picLocks noChangeAspect="1"/>
            </p:cNvPicPr>
            <p:nvPr/>
          </p:nvPicPr>
          <p:blipFill>
            <a:blip r:embed="rId8"/>
            <a:stretch>
              <a:fillRect/>
            </a:stretch>
          </p:blipFill>
          <p:spPr>
            <a:xfrm rot="10800000">
              <a:off x="2157736" y="2930050"/>
              <a:ext cx="278438" cy="283792"/>
            </a:xfrm>
            <a:prstGeom prst="rect">
              <a:avLst/>
            </a:prstGeom>
          </p:spPr>
        </p:pic>
      </p:grpSp>
      <p:sp>
        <p:nvSpPr>
          <p:cNvPr id="15" name="TextBox 14">
            <a:extLst>
              <a:ext uri="{FF2B5EF4-FFF2-40B4-BE49-F238E27FC236}">
                <a16:creationId xmlns:a16="http://schemas.microsoft.com/office/drawing/2014/main" id="{9133ECFD-B0BB-42F1-9E6B-7AEAD13551C7}"/>
              </a:ext>
            </a:extLst>
          </p:cNvPr>
          <p:cNvSpPr txBox="1"/>
          <p:nvPr/>
        </p:nvSpPr>
        <p:spPr>
          <a:xfrm>
            <a:off x="1038168" y="6109534"/>
            <a:ext cx="5499691" cy="276999"/>
          </a:xfrm>
          <a:prstGeom prst="rect">
            <a:avLst/>
          </a:prstGeom>
          <a:noFill/>
        </p:spPr>
        <p:txBody>
          <a:bodyPr wrap="square">
            <a:spAutoFit/>
          </a:bodyPr>
          <a:lstStyle/>
          <a:p>
            <a:pPr algn="ctr"/>
            <a:r>
              <a:rPr lang="en-US" altLang="zh-CN" sz="1200" b="0" i="1" dirty="0">
                <a:solidFill>
                  <a:srgbClr val="222222"/>
                </a:solidFill>
                <a:effectLst/>
                <a:latin typeface="Arial" panose="020B0604020202020204" pitchFamily="34" charset="0"/>
              </a:rPr>
              <a:t>Quantum</a:t>
            </a:r>
            <a:r>
              <a:rPr lang="en-US" altLang="zh-CN" sz="1200" b="0" i="0" dirty="0">
                <a:solidFill>
                  <a:srgbClr val="222222"/>
                </a:solidFill>
                <a:effectLst/>
                <a:latin typeface="Arial" panose="020B0604020202020204" pitchFamily="34" charset="0"/>
              </a:rPr>
              <a:t>, 2022, 6: 630. </a:t>
            </a:r>
            <a:r>
              <a:rPr lang="en-US" altLang="zh-CN" sz="1200" b="0" i="1" dirty="0">
                <a:solidFill>
                  <a:srgbClr val="222222"/>
                </a:solidFill>
                <a:effectLst/>
                <a:latin typeface="Arial" panose="020B0604020202020204" pitchFamily="34" charset="0"/>
              </a:rPr>
              <a:t>arXiv:2105.09902</a:t>
            </a:r>
            <a:endParaRPr lang="zh-CN" altLang="en-US" sz="1200" dirty="0"/>
          </a:p>
        </p:txBody>
      </p:sp>
      <p:sp>
        <p:nvSpPr>
          <p:cNvPr id="4" name="Slide Number Placeholder 3">
            <a:extLst>
              <a:ext uri="{FF2B5EF4-FFF2-40B4-BE49-F238E27FC236}">
                <a16:creationId xmlns:a16="http://schemas.microsoft.com/office/drawing/2014/main" id="{9C55DA01-4127-BE3E-7982-231D32F5715C}"/>
              </a:ext>
            </a:extLst>
          </p:cNvPr>
          <p:cNvSpPr>
            <a:spLocks noGrp="1"/>
          </p:cNvSpPr>
          <p:nvPr>
            <p:ph type="sldNum" sz="quarter" idx="4"/>
          </p:nvPr>
        </p:nvSpPr>
        <p:spPr/>
        <p:txBody>
          <a:bodyPr/>
          <a:lstStyle/>
          <a:p>
            <a:fld id="{B20EFAC2-24DB-4D86-AD3B-8D4B01AC7A9B}" type="slidenum">
              <a:rPr lang="zh-CN" altLang="en-US" smtClean="0"/>
              <a:pPr/>
              <a:t>19</a:t>
            </a:fld>
            <a:r>
              <a:rPr lang="zh-CN" altLang="en-US"/>
              <a:t> </a:t>
            </a:r>
            <a:r>
              <a:rPr lang="en-US" altLang="zh-CN"/>
              <a:t>/ 26</a:t>
            </a:r>
          </a:p>
          <a:p>
            <a:endParaRPr lang="zh-CN" altLang="en-US" dirty="0"/>
          </a:p>
        </p:txBody>
      </p:sp>
    </p:spTree>
    <p:extLst>
      <p:ext uri="{BB962C8B-B14F-4D97-AF65-F5344CB8AC3E}">
        <p14:creationId xmlns:p14="http://schemas.microsoft.com/office/powerpoint/2010/main" val="2279092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BEDCFD-8E90-48D1-A70F-7281D6560E54}"/>
              </a:ext>
            </a:extLst>
          </p:cNvPr>
          <p:cNvSpPr>
            <a:spLocks noGrp="1"/>
          </p:cNvSpPr>
          <p:nvPr>
            <p:ph type="body" sz="quarter" idx="11"/>
          </p:nvPr>
        </p:nvSpPr>
        <p:spPr/>
        <p:txBody>
          <a:bodyPr/>
          <a:lstStyle/>
          <a:p>
            <a:r>
              <a:rPr lang="en-US" altLang="zh-CN" dirty="0"/>
              <a:t>Content</a:t>
            </a:r>
            <a:endParaRPr lang="zh-CN" altLang="en-US" dirty="0"/>
          </a:p>
        </p:txBody>
      </p:sp>
      <p:sp>
        <p:nvSpPr>
          <p:cNvPr id="3" name="Content Placeholder 2">
            <a:extLst>
              <a:ext uri="{FF2B5EF4-FFF2-40B4-BE49-F238E27FC236}">
                <a16:creationId xmlns:a16="http://schemas.microsoft.com/office/drawing/2014/main" id="{C023C56D-66FD-4262-A92C-3F61B87F55CF}"/>
              </a:ext>
            </a:extLst>
          </p:cNvPr>
          <p:cNvSpPr>
            <a:spLocks noGrp="1"/>
          </p:cNvSpPr>
          <p:nvPr>
            <p:ph sz="quarter" idx="12"/>
          </p:nvPr>
        </p:nvSpPr>
        <p:spPr>
          <a:xfrm>
            <a:off x="1200149" y="1295401"/>
            <a:ext cx="9896475" cy="4679271"/>
          </a:xfrm>
        </p:spPr>
        <p:txBody>
          <a:bodyPr>
            <a:normAutofit/>
          </a:bodyPr>
          <a:lstStyle/>
          <a:p>
            <a:pPr marL="457200" indent="-457200">
              <a:buFont typeface="+mj-lt"/>
              <a:buAutoNum type="arabicPeriod"/>
            </a:pPr>
            <a:r>
              <a:rPr lang="en-US" altLang="zh-CN" dirty="0"/>
              <a:t>Gate-level and Pulse-level circuit simulation</a:t>
            </a:r>
          </a:p>
          <a:p>
            <a:pPr lvl="1"/>
            <a:r>
              <a:rPr lang="en-US" altLang="zh-CN" dirty="0"/>
              <a:t>Quantum operation in the language of Hamiltonian</a:t>
            </a:r>
          </a:p>
          <a:p>
            <a:pPr lvl="1"/>
            <a:r>
              <a:rPr lang="en-US" altLang="zh-CN" dirty="0"/>
              <a:t>The role of pulse shaping</a:t>
            </a:r>
          </a:p>
          <a:p>
            <a:pPr marL="457200" indent="-457200">
              <a:buFont typeface="+mj-lt"/>
              <a:buAutoNum type="arabicPeriod"/>
            </a:pPr>
            <a:r>
              <a:rPr lang="en-US" altLang="zh-CN" dirty="0"/>
              <a:t>Pulse-level simulation using qutip-qip</a:t>
            </a:r>
          </a:p>
          <a:p>
            <a:pPr lvl="1"/>
            <a:r>
              <a:rPr lang="en-US" altLang="zh-CN" dirty="0"/>
              <a:t>Motivation: Error and noise described at the level of Hamiltonian</a:t>
            </a:r>
          </a:p>
          <a:p>
            <a:pPr lvl="1"/>
            <a:r>
              <a:rPr lang="en-US" altLang="zh-CN" dirty="0"/>
              <a:t>Workflow and module structure of qutip-qip</a:t>
            </a:r>
          </a:p>
          <a:p>
            <a:pPr marL="457200" indent="-457200">
              <a:buFont typeface="+mj-lt"/>
              <a:buAutoNum type="arabicPeriod"/>
            </a:pPr>
            <a:r>
              <a:rPr lang="en-US" altLang="zh-CN" dirty="0"/>
              <a:t>Summary &amp; News</a:t>
            </a:r>
            <a:endParaRPr lang="zh-CN" altLang="en-US" dirty="0"/>
          </a:p>
        </p:txBody>
      </p:sp>
      <p:sp>
        <p:nvSpPr>
          <p:cNvPr id="5" name="Slide Number Placeholder 4">
            <a:extLst>
              <a:ext uri="{FF2B5EF4-FFF2-40B4-BE49-F238E27FC236}">
                <a16:creationId xmlns:a16="http://schemas.microsoft.com/office/drawing/2014/main" id="{393697F2-D6C4-C1E0-B0E5-4E650632B46D}"/>
              </a:ext>
            </a:extLst>
          </p:cNvPr>
          <p:cNvSpPr>
            <a:spLocks noGrp="1"/>
          </p:cNvSpPr>
          <p:nvPr>
            <p:ph type="sldNum" sz="quarter" idx="4"/>
          </p:nvPr>
        </p:nvSpPr>
        <p:spPr/>
        <p:txBody>
          <a:bodyPr/>
          <a:lstStyle/>
          <a:p>
            <a:fld id="{B20EFAC2-24DB-4D86-AD3B-8D4B01AC7A9B}" type="slidenum">
              <a:rPr lang="zh-CN" altLang="en-US" smtClean="0"/>
              <a:pPr/>
              <a:t>2</a:t>
            </a:fld>
            <a:r>
              <a:rPr lang="zh-CN" altLang="en-US"/>
              <a:t> </a:t>
            </a:r>
            <a:r>
              <a:rPr lang="en-US" altLang="zh-CN"/>
              <a:t>/ 26</a:t>
            </a:r>
          </a:p>
          <a:p>
            <a:endParaRPr lang="zh-CN" altLang="en-US" dirty="0"/>
          </a:p>
        </p:txBody>
      </p:sp>
    </p:spTree>
    <p:extLst>
      <p:ext uri="{BB962C8B-B14F-4D97-AF65-F5344CB8AC3E}">
        <p14:creationId xmlns:p14="http://schemas.microsoft.com/office/powerpoint/2010/main" val="2860336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B46DED-3242-4E1D-AB91-CDDBBDCE91B0}"/>
              </a:ext>
            </a:extLst>
          </p:cNvPr>
          <p:cNvSpPr>
            <a:spLocks noGrp="1"/>
          </p:cNvSpPr>
          <p:nvPr>
            <p:ph type="body" sz="quarter" idx="11"/>
          </p:nvPr>
        </p:nvSpPr>
        <p:spPr/>
        <p:txBody>
          <a:bodyPr/>
          <a:lstStyle/>
          <a:p>
            <a:r>
              <a:rPr lang="en-US" altLang="zh-CN" dirty="0"/>
              <a:t>qutip-qip: Including decoherence in the simulation</a:t>
            </a:r>
            <a:endParaRPr lang="zh-CN" altLang="en-US" dirty="0"/>
          </a:p>
        </p:txBody>
      </p:sp>
      <p:grpSp>
        <p:nvGrpSpPr>
          <p:cNvPr id="15" name="Group 14">
            <a:extLst>
              <a:ext uri="{FF2B5EF4-FFF2-40B4-BE49-F238E27FC236}">
                <a16:creationId xmlns:a16="http://schemas.microsoft.com/office/drawing/2014/main" id="{F5272D53-23CF-487D-8A13-57107139CA7B}"/>
              </a:ext>
            </a:extLst>
          </p:cNvPr>
          <p:cNvGrpSpPr/>
          <p:nvPr/>
        </p:nvGrpSpPr>
        <p:grpSpPr>
          <a:xfrm>
            <a:off x="1361210" y="1159959"/>
            <a:ext cx="3919412" cy="4711845"/>
            <a:chOff x="1121513" y="953230"/>
            <a:chExt cx="3919412" cy="4711845"/>
          </a:xfrm>
        </p:grpSpPr>
        <p:pic>
          <p:nvPicPr>
            <p:cNvPr id="6" name="Picture 5">
              <a:extLst>
                <a:ext uri="{FF2B5EF4-FFF2-40B4-BE49-F238E27FC236}">
                  <a16:creationId xmlns:a16="http://schemas.microsoft.com/office/drawing/2014/main" id="{970EE121-4F60-47CB-805D-C043964FA4E2}"/>
                </a:ext>
              </a:extLst>
            </p:cNvPr>
            <p:cNvPicPr>
              <a:picLocks noChangeAspect="1"/>
            </p:cNvPicPr>
            <p:nvPr/>
          </p:nvPicPr>
          <p:blipFill>
            <a:blip r:embed="rId2"/>
            <a:stretch>
              <a:fillRect/>
            </a:stretch>
          </p:blipFill>
          <p:spPr>
            <a:xfrm>
              <a:off x="1148147" y="953230"/>
              <a:ext cx="3892778" cy="3831835"/>
            </a:xfrm>
            <a:prstGeom prst="rect">
              <a:avLst/>
            </a:prstGeom>
          </p:spPr>
        </p:pic>
        <p:pic>
          <p:nvPicPr>
            <p:cNvPr id="10" name="Picture 9">
              <a:extLst>
                <a:ext uri="{FF2B5EF4-FFF2-40B4-BE49-F238E27FC236}">
                  <a16:creationId xmlns:a16="http://schemas.microsoft.com/office/drawing/2014/main" id="{7EDA754E-2725-400D-8204-C6430040C8BB}"/>
                </a:ext>
              </a:extLst>
            </p:cNvPr>
            <p:cNvPicPr>
              <a:picLocks noChangeAspect="1"/>
            </p:cNvPicPr>
            <p:nvPr/>
          </p:nvPicPr>
          <p:blipFill rotWithShape="1">
            <a:blip r:embed="rId3"/>
            <a:srcRect t="3003" b="-1"/>
            <a:stretch/>
          </p:blipFill>
          <p:spPr>
            <a:xfrm>
              <a:off x="1121513" y="4696288"/>
              <a:ext cx="3892778" cy="968787"/>
            </a:xfrm>
            <a:prstGeom prst="rect">
              <a:avLst/>
            </a:prstGeom>
          </p:spPr>
        </p:pic>
      </p:grpSp>
      <p:pic>
        <p:nvPicPr>
          <p:cNvPr id="14" name="Picture 13">
            <a:extLst>
              <a:ext uri="{FF2B5EF4-FFF2-40B4-BE49-F238E27FC236}">
                <a16:creationId xmlns:a16="http://schemas.microsoft.com/office/drawing/2014/main" id="{42349CCD-31FE-4400-B9D7-84775FFBF139}"/>
              </a:ext>
            </a:extLst>
          </p:cNvPr>
          <p:cNvPicPr>
            <a:picLocks noChangeAspect="1"/>
          </p:cNvPicPr>
          <p:nvPr/>
        </p:nvPicPr>
        <p:blipFill>
          <a:blip r:embed="rId4"/>
          <a:stretch>
            <a:fillRect/>
          </a:stretch>
        </p:blipFill>
        <p:spPr>
          <a:xfrm>
            <a:off x="5861118" y="1581242"/>
            <a:ext cx="4969672" cy="4153366"/>
          </a:xfrm>
          <a:prstGeom prst="rect">
            <a:avLst/>
          </a:prstGeom>
        </p:spPr>
      </p:pic>
      <p:sp>
        <p:nvSpPr>
          <p:cNvPr id="17" name="Rectangle 16">
            <a:extLst>
              <a:ext uri="{FF2B5EF4-FFF2-40B4-BE49-F238E27FC236}">
                <a16:creationId xmlns:a16="http://schemas.microsoft.com/office/drawing/2014/main" id="{13AD7705-3526-4BC4-A559-B56B1CE3B251}"/>
              </a:ext>
            </a:extLst>
          </p:cNvPr>
          <p:cNvSpPr/>
          <p:nvPr/>
        </p:nvSpPr>
        <p:spPr>
          <a:xfrm>
            <a:off x="1491450" y="4216893"/>
            <a:ext cx="3693111" cy="523782"/>
          </a:xfrm>
          <a:prstGeom prst="rect">
            <a:avLst/>
          </a:prstGeom>
          <a:noFill/>
          <a:ln w="190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Slide Number Placeholder 2">
            <a:extLst>
              <a:ext uri="{FF2B5EF4-FFF2-40B4-BE49-F238E27FC236}">
                <a16:creationId xmlns:a16="http://schemas.microsoft.com/office/drawing/2014/main" id="{7AA8299F-DBD0-A1C5-6573-EE1B3EA0DA0B}"/>
              </a:ext>
            </a:extLst>
          </p:cNvPr>
          <p:cNvSpPr>
            <a:spLocks noGrp="1"/>
          </p:cNvSpPr>
          <p:nvPr>
            <p:ph type="sldNum" sz="quarter" idx="4"/>
          </p:nvPr>
        </p:nvSpPr>
        <p:spPr/>
        <p:txBody>
          <a:bodyPr/>
          <a:lstStyle/>
          <a:p>
            <a:fld id="{B20EFAC2-24DB-4D86-AD3B-8D4B01AC7A9B}" type="slidenum">
              <a:rPr lang="zh-CN" altLang="en-US" smtClean="0"/>
              <a:pPr/>
              <a:t>20</a:t>
            </a:fld>
            <a:r>
              <a:rPr lang="zh-CN" altLang="en-US"/>
              <a:t> </a:t>
            </a:r>
            <a:r>
              <a:rPr lang="en-US" altLang="zh-CN"/>
              <a:t>/ 26</a:t>
            </a:r>
          </a:p>
          <a:p>
            <a:endParaRPr lang="zh-CN" altLang="en-US" dirty="0"/>
          </a:p>
        </p:txBody>
      </p:sp>
    </p:spTree>
    <p:extLst>
      <p:ext uri="{BB962C8B-B14F-4D97-AF65-F5344CB8AC3E}">
        <p14:creationId xmlns:p14="http://schemas.microsoft.com/office/powerpoint/2010/main" val="2292969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B616B5-02CD-4DC8-985C-22B5D852C395}"/>
              </a:ext>
            </a:extLst>
          </p:cNvPr>
          <p:cNvSpPr>
            <a:spLocks noGrp="1"/>
          </p:cNvSpPr>
          <p:nvPr>
            <p:ph type="body" sz="quarter" idx="11"/>
          </p:nvPr>
        </p:nvSpPr>
        <p:spPr/>
        <p:txBody>
          <a:bodyPr/>
          <a:lstStyle/>
          <a:p>
            <a:r>
              <a:rPr lang="en-US" altLang="zh-CN" dirty="0"/>
              <a:t>qutip-qip: Simulation time</a:t>
            </a:r>
            <a:endParaRPr lang="zh-CN" altLang="en-US" dirty="0"/>
          </a:p>
        </p:txBody>
      </p:sp>
      <p:sp>
        <p:nvSpPr>
          <p:cNvPr id="3" name="Content Placeholder 2">
            <a:extLst>
              <a:ext uri="{FF2B5EF4-FFF2-40B4-BE49-F238E27FC236}">
                <a16:creationId xmlns:a16="http://schemas.microsoft.com/office/drawing/2014/main" id="{EFC39EAB-2F7B-479E-B0EC-FFF6A339ACFB}"/>
              </a:ext>
            </a:extLst>
          </p:cNvPr>
          <p:cNvSpPr>
            <a:spLocks noGrp="1"/>
          </p:cNvSpPr>
          <p:nvPr>
            <p:ph sz="quarter" idx="12"/>
          </p:nvPr>
        </p:nvSpPr>
        <p:spPr>
          <a:xfrm>
            <a:off x="661384" y="1147426"/>
            <a:ext cx="5091716" cy="5267326"/>
          </a:xfrm>
        </p:spPr>
        <p:txBody>
          <a:bodyPr>
            <a:normAutofit/>
          </a:bodyPr>
          <a:lstStyle/>
          <a:p>
            <a:r>
              <a:rPr lang="en-US" altLang="zh-CN" sz="2000" dirty="0"/>
              <a:t>Example: a 10-qubit QFT algorithm</a:t>
            </a:r>
          </a:p>
          <a:p>
            <a:r>
              <a:rPr lang="en-US" altLang="zh-CN" sz="2000" dirty="0"/>
              <a:t>Dominant by the dynamic solver</a:t>
            </a:r>
          </a:p>
          <a:p>
            <a:r>
              <a:rPr lang="en-US" altLang="zh-CN" sz="2000" dirty="0"/>
              <a:t>Depend not only on the input circuit, but also on the </a:t>
            </a:r>
            <a:r>
              <a:rPr lang="en-US" altLang="zh-CN" sz="2000" dirty="0">
                <a:solidFill>
                  <a:schemeClr val="accent2"/>
                </a:solidFill>
              </a:rPr>
              <a:t>physical model</a:t>
            </a:r>
            <a:r>
              <a:rPr lang="en-US" altLang="zh-CN" sz="2000" dirty="0"/>
              <a:t>.</a:t>
            </a:r>
            <a:endParaRPr lang="zh-CN" altLang="en-US" sz="2000" dirty="0"/>
          </a:p>
        </p:txBody>
      </p:sp>
      <p:pic>
        <p:nvPicPr>
          <p:cNvPr id="6" name="Picture 5">
            <a:extLst>
              <a:ext uri="{FF2B5EF4-FFF2-40B4-BE49-F238E27FC236}">
                <a16:creationId xmlns:a16="http://schemas.microsoft.com/office/drawing/2014/main" id="{DA50964D-1790-4C63-8D16-84271A6D9909}"/>
              </a:ext>
            </a:extLst>
          </p:cNvPr>
          <p:cNvPicPr>
            <a:picLocks noChangeAspect="1"/>
          </p:cNvPicPr>
          <p:nvPr/>
        </p:nvPicPr>
        <p:blipFill>
          <a:blip r:embed="rId2"/>
          <a:stretch>
            <a:fillRect/>
          </a:stretch>
        </p:blipFill>
        <p:spPr>
          <a:xfrm>
            <a:off x="5962855" y="1003307"/>
            <a:ext cx="5295490" cy="5353050"/>
          </a:xfrm>
          <a:prstGeom prst="rect">
            <a:avLst/>
          </a:prstGeom>
        </p:spPr>
      </p:pic>
      <p:pic>
        <p:nvPicPr>
          <p:cNvPr id="8" name="Picture 7">
            <a:extLst>
              <a:ext uri="{FF2B5EF4-FFF2-40B4-BE49-F238E27FC236}">
                <a16:creationId xmlns:a16="http://schemas.microsoft.com/office/drawing/2014/main" id="{2A2E8DB6-E3CA-4F58-ABE8-B50F2799141F}"/>
              </a:ext>
            </a:extLst>
          </p:cNvPr>
          <p:cNvPicPr>
            <a:picLocks noChangeAspect="1"/>
          </p:cNvPicPr>
          <p:nvPr/>
        </p:nvPicPr>
        <p:blipFill>
          <a:blip r:embed="rId3"/>
          <a:stretch>
            <a:fillRect/>
          </a:stretch>
        </p:blipFill>
        <p:spPr>
          <a:xfrm>
            <a:off x="701564" y="3679832"/>
            <a:ext cx="4320191" cy="2410162"/>
          </a:xfrm>
          <a:prstGeom prst="rect">
            <a:avLst/>
          </a:prstGeom>
        </p:spPr>
      </p:pic>
      <p:sp>
        <p:nvSpPr>
          <p:cNvPr id="5" name="Slide Number Placeholder 4">
            <a:extLst>
              <a:ext uri="{FF2B5EF4-FFF2-40B4-BE49-F238E27FC236}">
                <a16:creationId xmlns:a16="http://schemas.microsoft.com/office/drawing/2014/main" id="{50E54A81-C550-EB96-4A80-26B7615EDD98}"/>
              </a:ext>
            </a:extLst>
          </p:cNvPr>
          <p:cNvSpPr>
            <a:spLocks noGrp="1"/>
          </p:cNvSpPr>
          <p:nvPr>
            <p:ph type="sldNum" sz="quarter" idx="4"/>
          </p:nvPr>
        </p:nvSpPr>
        <p:spPr/>
        <p:txBody>
          <a:bodyPr/>
          <a:lstStyle/>
          <a:p>
            <a:fld id="{B20EFAC2-24DB-4D86-AD3B-8D4B01AC7A9B}" type="slidenum">
              <a:rPr lang="zh-CN" altLang="en-US" smtClean="0"/>
              <a:pPr/>
              <a:t>21</a:t>
            </a:fld>
            <a:r>
              <a:rPr lang="zh-CN" altLang="en-US"/>
              <a:t> </a:t>
            </a:r>
            <a:r>
              <a:rPr lang="en-US" altLang="zh-CN"/>
              <a:t>/ 26</a:t>
            </a:r>
          </a:p>
          <a:p>
            <a:endParaRPr lang="zh-CN" altLang="en-US" dirty="0"/>
          </a:p>
        </p:txBody>
      </p:sp>
    </p:spTree>
    <p:extLst>
      <p:ext uri="{BB962C8B-B14F-4D97-AF65-F5344CB8AC3E}">
        <p14:creationId xmlns:p14="http://schemas.microsoft.com/office/powerpoint/2010/main" val="363002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6F3D1B8-E847-46F6-8516-997777CB6F07}"/>
              </a:ext>
            </a:extLst>
          </p:cNvPr>
          <p:cNvSpPr>
            <a:spLocks noGrp="1"/>
          </p:cNvSpPr>
          <p:nvPr>
            <p:ph type="body" sz="quarter" idx="13"/>
          </p:nvPr>
        </p:nvSpPr>
        <p:spPr>
          <a:xfrm>
            <a:off x="2519362" y="2650116"/>
            <a:ext cx="7153275" cy="778884"/>
          </a:xfrm>
        </p:spPr>
        <p:txBody>
          <a:bodyPr>
            <a:normAutofit/>
          </a:bodyPr>
          <a:lstStyle/>
          <a:p>
            <a:pPr algn="ctr"/>
            <a:r>
              <a:rPr lang="en-US" altLang="zh-CN" dirty="0"/>
              <a:t>Summary &amp; </a:t>
            </a:r>
            <a:r>
              <a:rPr lang="en-GB" dirty="0"/>
              <a:t>Outlook</a:t>
            </a:r>
          </a:p>
        </p:txBody>
      </p:sp>
      <p:sp>
        <p:nvSpPr>
          <p:cNvPr id="2" name="Slide Number Placeholder 1">
            <a:extLst>
              <a:ext uri="{FF2B5EF4-FFF2-40B4-BE49-F238E27FC236}">
                <a16:creationId xmlns:a16="http://schemas.microsoft.com/office/drawing/2014/main" id="{46A02288-5888-6FF7-3B53-6B59C0788486}"/>
              </a:ext>
            </a:extLst>
          </p:cNvPr>
          <p:cNvSpPr>
            <a:spLocks noGrp="1"/>
          </p:cNvSpPr>
          <p:nvPr>
            <p:ph type="sldNum" sz="quarter" idx="12"/>
          </p:nvPr>
        </p:nvSpPr>
        <p:spPr/>
        <p:txBody>
          <a:bodyPr/>
          <a:lstStyle/>
          <a:p>
            <a:fld id="{C0FFD4BA-F347-4BFE-B9EA-2FAE979B0EAE}" type="slidenum">
              <a:rPr lang="zh-CN" altLang="en-US" smtClean="0"/>
              <a:t>22</a:t>
            </a:fld>
            <a:endParaRPr lang="zh-CN" altLang="en-US"/>
          </a:p>
        </p:txBody>
      </p:sp>
    </p:spTree>
    <p:extLst>
      <p:ext uri="{BB962C8B-B14F-4D97-AF65-F5344CB8AC3E}">
        <p14:creationId xmlns:p14="http://schemas.microsoft.com/office/powerpoint/2010/main" val="367906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FC96669A-CD52-498C-A687-C8BFDC7420BA}"/>
              </a:ext>
            </a:extLst>
          </p:cNvPr>
          <p:cNvSpPr>
            <a:spLocks noGrp="1"/>
          </p:cNvSpPr>
          <p:nvPr>
            <p:ph sz="quarter" idx="12"/>
          </p:nvPr>
        </p:nvSpPr>
        <p:spPr>
          <a:xfrm>
            <a:off x="492165" y="1102937"/>
            <a:ext cx="6412781" cy="4899141"/>
          </a:xfrm>
        </p:spPr>
        <p:txBody>
          <a:bodyPr>
            <a:noAutofit/>
          </a:bodyPr>
          <a:lstStyle/>
          <a:p>
            <a:pPr>
              <a:lnSpc>
                <a:spcPct val="120000"/>
              </a:lnSpc>
            </a:pPr>
            <a:r>
              <a:rPr lang="en-GB" dirty="0"/>
              <a:t>Hamiltonian model behind the unitary representation of quantum gate.</a:t>
            </a:r>
          </a:p>
          <a:p>
            <a:pPr>
              <a:lnSpc>
                <a:spcPct val="120000"/>
              </a:lnSpc>
            </a:pPr>
            <a:r>
              <a:rPr lang="en-GB" dirty="0"/>
              <a:t>Pulse shaping play an important role in improving the quality of gate operations.</a:t>
            </a:r>
          </a:p>
          <a:p>
            <a:pPr marL="0" indent="0">
              <a:lnSpc>
                <a:spcPct val="120000"/>
              </a:lnSpc>
              <a:buNone/>
            </a:pPr>
            <a:endParaRPr lang="en-GB" dirty="0"/>
          </a:p>
          <a:p>
            <a:pPr>
              <a:lnSpc>
                <a:spcPct val="120000"/>
              </a:lnSpc>
            </a:pPr>
            <a:r>
              <a:rPr lang="en-GB" dirty="0"/>
              <a:t>qutip-</a:t>
            </a:r>
            <a:r>
              <a:rPr lang="en-GB" dirty="0" err="1"/>
              <a:t>qip</a:t>
            </a:r>
            <a:r>
              <a:rPr lang="en-GB" dirty="0"/>
              <a:t>: simulating quantum circuits at the Hamiltonian level</a:t>
            </a:r>
          </a:p>
          <a:p>
            <a:pPr lvl="1">
              <a:lnSpc>
                <a:spcPct val="120000"/>
              </a:lnSpc>
            </a:pPr>
            <a:r>
              <a:rPr lang="en-GB" dirty="0"/>
              <a:t>Setup Hamiltonian models with a few lines of code.</a:t>
            </a:r>
          </a:p>
          <a:p>
            <a:pPr lvl="1">
              <a:lnSpc>
                <a:spcPct val="120000"/>
              </a:lnSpc>
            </a:pPr>
            <a:r>
              <a:rPr lang="en-GB" dirty="0"/>
              <a:t>Compare different error source.</a:t>
            </a:r>
          </a:p>
          <a:p>
            <a:pPr lvl="1">
              <a:lnSpc>
                <a:spcPct val="120000"/>
              </a:lnSpc>
            </a:pPr>
            <a:r>
              <a:rPr lang="en-GB" dirty="0"/>
              <a:t>Design calibration procedure and data analysis.</a:t>
            </a:r>
          </a:p>
          <a:p>
            <a:pPr>
              <a:lnSpc>
                <a:spcPct val="120000"/>
              </a:lnSpc>
            </a:pPr>
            <a:endParaRPr lang="en-GB" altLang="zh-CN" dirty="0"/>
          </a:p>
        </p:txBody>
      </p:sp>
      <p:sp>
        <p:nvSpPr>
          <p:cNvPr id="3" name="文本占位符 2">
            <a:extLst>
              <a:ext uri="{FF2B5EF4-FFF2-40B4-BE49-F238E27FC236}">
                <a16:creationId xmlns:a16="http://schemas.microsoft.com/office/drawing/2014/main" id="{BCEED93D-C894-49C6-81EC-7E3FB6C5B44E}"/>
              </a:ext>
            </a:extLst>
          </p:cNvPr>
          <p:cNvSpPr>
            <a:spLocks noGrp="1"/>
          </p:cNvSpPr>
          <p:nvPr>
            <p:ph type="body" sz="quarter" idx="11"/>
          </p:nvPr>
        </p:nvSpPr>
        <p:spPr/>
        <p:txBody>
          <a:bodyPr/>
          <a:lstStyle/>
          <a:p>
            <a:r>
              <a:rPr lang="en-GB"/>
              <a:t>Summary</a:t>
            </a:r>
            <a:endParaRPr lang="en-GB" dirty="0"/>
          </a:p>
        </p:txBody>
      </p:sp>
      <p:sp>
        <p:nvSpPr>
          <p:cNvPr id="49" name="Content Placeholder 2">
            <a:extLst>
              <a:ext uri="{FF2B5EF4-FFF2-40B4-BE49-F238E27FC236}">
                <a16:creationId xmlns:a16="http://schemas.microsoft.com/office/drawing/2014/main" id="{287D4D21-72A9-45F0-BD78-911423A55262}"/>
              </a:ext>
            </a:extLst>
          </p:cNvPr>
          <p:cNvSpPr txBox="1">
            <a:spLocks/>
          </p:cNvSpPr>
          <p:nvPr/>
        </p:nvSpPr>
        <p:spPr>
          <a:xfrm>
            <a:off x="5620880" y="4745830"/>
            <a:ext cx="11493500" cy="567343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800060" indent="-342882" algn="l" defTabSz="914400" rtl="0" eaLnBrk="1" latinLnBrk="0" hangingPunct="1">
              <a:lnSpc>
                <a:spcPct val="150000"/>
              </a:lnSpc>
              <a:spcBef>
                <a:spcPts val="500"/>
              </a:spcBef>
              <a:buFont typeface="Wingdings" panose="05000000000000000000" pitchFamily="2" charset="2"/>
              <a:buChar char="Ø"/>
              <a:defRPr sz="2000" kern="1200">
                <a:solidFill>
                  <a:schemeClr val="tx1"/>
                </a:solidFill>
                <a:latin typeface="+mn-lt"/>
                <a:ea typeface="+mn-ea"/>
                <a:cs typeface="+mn-cs"/>
              </a:defRPr>
            </a:lvl2pPr>
            <a:lvl3pPr marL="804632" indent="0" algn="l" defTabSz="914400" rtl="0" eaLnBrk="1" latinLnBrk="0" hangingPunct="1">
              <a:lnSpc>
                <a:spcPct val="15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52" name="TextBox 51">
            <a:extLst>
              <a:ext uri="{FF2B5EF4-FFF2-40B4-BE49-F238E27FC236}">
                <a16:creationId xmlns:a16="http://schemas.microsoft.com/office/drawing/2014/main" id="{7AC1D03B-8EF5-48F3-9258-138FC5DBA805}"/>
              </a:ext>
            </a:extLst>
          </p:cNvPr>
          <p:cNvSpPr txBox="1"/>
          <p:nvPr/>
        </p:nvSpPr>
        <p:spPr>
          <a:xfrm>
            <a:off x="6836416" y="1552514"/>
            <a:ext cx="4376267" cy="369332"/>
          </a:xfrm>
          <a:prstGeom prst="rect">
            <a:avLst/>
          </a:prstGeom>
          <a:noFill/>
        </p:spPr>
        <p:txBody>
          <a:bodyPr wrap="square">
            <a:spAutoFit/>
          </a:bodyPr>
          <a:lstStyle/>
          <a:p>
            <a:r>
              <a:rPr lang="en-US" altLang="zh-CN" dirty="0">
                <a:hlinkClick r:id="rId2"/>
              </a:rPr>
              <a:t>https://qutip.org/tutorials.html</a:t>
            </a:r>
            <a:r>
              <a:rPr lang="en-US" altLang="zh-CN" dirty="0"/>
              <a:t> </a:t>
            </a:r>
          </a:p>
        </p:txBody>
      </p:sp>
      <p:sp>
        <p:nvSpPr>
          <p:cNvPr id="54" name="TextBox 53">
            <a:extLst>
              <a:ext uri="{FF2B5EF4-FFF2-40B4-BE49-F238E27FC236}">
                <a16:creationId xmlns:a16="http://schemas.microsoft.com/office/drawing/2014/main" id="{B3FF2226-DDBC-44D5-8E68-D7EEB397A0AA}"/>
              </a:ext>
            </a:extLst>
          </p:cNvPr>
          <p:cNvSpPr txBox="1"/>
          <p:nvPr/>
        </p:nvSpPr>
        <p:spPr>
          <a:xfrm>
            <a:off x="6836415" y="1031229"/>
            <a:ext cx="2686038" cy="461665"/>
          </a:xfrm>
          <a:prstGeom prst="rect">
            <a:avLst/>
          </a:prstGeom>
          <a:noFill/>
        </p:spPr>
        <p:txBody>
          <a:bodyPr wrap="square">
            <a:spAutoFit/>
          </a:bodyPr>
          <a:lstStyle/>
          <a:p>
            <a:r>
              <a:rPr lang="en-US" altLang="zh-CN" sz="2400" b="1" dirty="0">
                <a:latin typeface="Abadi" panose="020B0604020104020204" pitchFamily="34" charset="0"/>
                <a:cs typeface="Aharoni" panose="02010803020104030203" pitchFamily="2" charset="-79"/>
              </a:rPr>
              <a:t>Tutorial</a:t>
            </a:r>
            <a:endParaRPr lang="zh-CN" altLang="en-US" sz="2400" b="1" dirty="0">
              <a:latin typeface="Abadi" panose="020B0604020104020204" pitchFamily="34" charset="0"/>
              <a:cs typeface="Aharoni" panose="02010803020104030203" pitchFamily="2" charset="-79"/>
            </a:endParaRPr>
          </a:p>
        </p:txBody>
      </p:sp>
      <p:pic>
        <p:nvPicPr>
          <p:cNvPr id="5" name="Picture 4">
            <a:extLst>
              <a:ext uri="{FF2B5EF4-FFF2-40B4-BE49-F238E27FC236}">
                <a16:creationId xmlns:a16="http://schemas.microsoft.com/office/drawing/2014/main" id="{BBAF2EFC-576A-4926-A837-B19B0EAD7E49}"/>
              </a:ext>
            </a:extLst>
          </p:cNvPr>
          <p:cNvPicPr>
            <a:picLocks noChangeAspect="1"/>
          </p:cNvPicPr>
          <p:nvPr/>
        </p:nvPicPr>
        <p:blipFill>
          <a:blip r:embed="rId3"/>
          <a:stretch>
            <a:fillRect/>
          </a:stretch>
        </p:blipFill>
        <p:spPr>
          <a:xfrm>
            <a:off x="6904946" y="2171431"/>
            <a:ext cx="4239205" cy="4022033"/>
          </a:xfrm>
          <a:prstGeom prst="rect">
            <a:avLst/>
          </a:prstGeom>
        </p:spPr>
      </p:pic>
      <p:sp>
        <p:nvSpPr>
          <p:cNvPr id="11" name="TextBox 10">
            <a:extLst>
              <a:ext uri="{FF2B5EF4-FFF2-40B4-BE49-F238E27FC236}">
                <a16:creationId xmlns:a16="http://schemas.microsoft.com/office/drawing/2014/main" id="{05679CC8-3907-4D8C-A11E-6D8872B0B574}"/>
              </a:ext>
            </a:extLst>
          </p:cNvPr>
          <p:cNvSpPr txBox="1"/>
          <p:nvPr/>
        </p:nvSpPr>
        <p:spPr>
          <a:xfrm>
            <a:off x="2748337" y="4231757"/>
            <a:ext cx="4103446" cy="369332"/>
          </a:xfrm>
          <a:prstGeom prst="rect">
            <a:avLst/>
          </a:prstGeom>
          <a:noFill/>
        </p:spPr>
        <p:txBody>
          <a:bodyPr wrap="square">
            <a:spAutoFit/>
          </a:bodyPr>
          <a:lstStyle/>
          <a:p>
            <a:pPr algn="ctr"/>
            <a:r>
              <a:rPr lang="en-US" altLang="zh-CN" b="0" i="1" dirty="0">
                <a:solidFill>
                  <a:srgbClr val="222222"/>
                </a:solidFill>
                <a:effectLst/>
                <a:latin typeface="Arial" panose="020B0604020202020204" pitchFamily="34" charset="0"/>
              </a:rPr>
              <a:t>Li et al. Quantum</a:t>
            </a:r>
            <a:r>
              <a:rPr lang="en-US" altLang="zh-CN" b="0" i="0" dirty="0">
                <a:solidFill>
                  <a:srgbClr val="222222"/>
                </a:solidFill>
                <a:effectLst/>
                <a:latin typeface="Arial" panose="020B0604020202020204" pitchFamily="34" charset="0"/>
              </a:rPr>
              <a:t>, 2022, 6: 630</a:t>
            </a:r>
            <a:endParaRPr lang="zh-CN" altLang="en-US" dirty="0"/>
          </a:p>
        </p:txBody>
      </p:sp>
      <p:sp>
        <p:nvSpPr>
          <p:cNvPr id="4" name="TextBox 3">
            <a:extLst>
              <a:ext uri="{FF2B5EF4-FFF2-40B4-BE49-F238E27FC236}">
                <a16:creationId xmlns:a16="http://schemas.microsoft.com/office/drawing/2014/main" id="{8A6DAABD-168A-EDC1-C44F-AFF9597D2AE3}"/>
              </a:ext>
            </a:extLst>
          </p:cNvPr>
          <p:cNvSpPr txBox="1"/>
          <p:nvPr/>
        </p:nvSpPr>
        <p:spPr>
          <a:xfrm>
            <a:off x="1165489" y="3090891"/>
            <a:ext cx="4256536" cy="656077"/>
          </a:xfrm>
          <a:prstGeom prst="rect">
            <a:avLst/>
          </a:prstGeom>
          <a:noFill/>
        </p:spPr>
        <p:txBody>
          <a:bodyPr wrap="square">
            <a:spAutoFit/>
          </a:bodyPr>
          <a:lstStyle/>
          <a:p>
            <a:pPr>
              <a:lnSpc>
                <a:spcPct val="120000"/>
              </a:lnSpc>
            </a:pPr>
            <a:r>
              <a:rPr lang="da-DK" altLang="zh-CN" sz="1600" b="0" i="1" dirty="0">
                <a:solidFill>
                  <a:srgbClr val="222222"/>
                </a:solidFill>
                <a:effectLst/>
                <a:latin typeface="Arial" panose="020B0604020202020204" pitchFamily="34" charset="0"/>
              </a:rPr>
              <a:t>DRAG: Theis et al. EPL 123 60001 (2018)</a:t>
            </a:r>
          </a:p>
          <a:p>
            <a:pPr>
              <a:lnSpc>
                <a:spcPct val="120000"/>
              </a:lnSpc>
            </a:pPr>
            <a:r>
              <a:rPr lang="en-US" altLang="zh-CN" sz="1600" b="0" i="1" dirty="0">
                <a:solidFill>
                  <a:srgbClr val="222222"/>
                </a:solidFill>
                <a:effectLst/>
                <a:latin typeface="Arial" panose="020B0604020202020204" pitchFamily="34" charset="0"/>
              </a:rPr>
              <a:t>DRAG for CR: Li et al. arXiv: </a:t>
            </a:r>
            <a:r>
              <a:rPr lang="da-DK" altLang="zh-CN" sz="1600" i="1" dirty="0">
                <a:solidFill>
                  <a:srgbClr val="222222"/>
                </a:solidFill>
                <a:latin typeface="Arial" panose="020B0604020202020204" pitchFamily="34" charset="0"/>
              </a:rPr>
              <a:t>2303.01427</a:t>
            </a:r>
            <a:endParaRPr lang="da-DK" altLang="zh-CN" sz="1600" b="0" i="1" dirty="0">
              <a:solidFill>
                <a:srgbClr val="222222"/>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A8C13DF2-F1AC-FE0C-90CB-8017EA095324}"/>
              </a:ext>
            </a:extLst>
          </p:cNvPr>
          <p:cNvSpPr>
            <a:spLocks noGrp="1"/>
          </p:cNvSpPr>
          <p:nvPr>
            <p:ph type="sldNum" sz="quarter" idx="4"/>
          </p:nvPr>
        </p:nvSpPr>
        <p:spPr/>
        <p:txBody>
          <a:bodyPr/>
          <a:lstStyle/>
          <a:p>
            <a:fld id="{B20EFAC2-24DB-4D86-AD3B-8D4B01AC7A9B}" type="slidenum">
              <a:rPr lang="zh-CN" altLang="en-US" smtClean="0"/>
              <a:pPr/>
              <a:t>23</a:t>
            </a:fld>
            <a:r>
              <a:rPr lang="zh-CN" altLang="en-US"/>
              <a:t> </a:t>
            </a:r>
            <a:r>
              <a:rPr lang="en-US" altLang="zh-CN"/>
              <a:t>/ 26</a:t>
            </a:r>
          </a:p>
          <a:p>
            <a:endParaRPr lang="zh-CN" altLang="en-US" dirty="0"/>
          </a:p>
        </p:txBody>
      </p:sp>
    </p:spTree>
    <p:extLst>
      <p:ext uri="{BB962C8B-B14F-4D97-AF65-F5344CB8AC3E}">
        <p14:creationId xmlns:p14="http://schemas.microsoft.com/office/powerpoint/2010/main" val="658266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D9A87D-D145-4398-B0E9-B6E9E9B1F9BC}"/>
              </a:ext>
            </a:extLst>
          </p:cNvPr>
          <p:cNvSpPr>
            <a:spLocks noGrp="1"/>
          </p:cNvSpPr>
          <p:nvPr>
            <p:ph type="body" sz="quarter" idx="11"/>
          </p:nvPr>
        </p:nvSpPr>
        <p:spPr/>
        <p:txBody>
          <a:bodyPr/>
          <a:lstStyle/>
          <a:p>
            <a:r>
              <a:rPr lang="en-US" altLang="zh-CN" dirty="0"/>
              <a:t>News: Custom data type and custom solvers in qutip-v5</a:t>
            </a:r>
          </a:p>
        </p:txBody>
      </p:sp>
      <p:sp>
        <p:nvSpPr>
          <p:cNvPr id="3" name="Content Placeholder 2">
            <a:extLst>
              <a:ext uri="{FF2B5EF4-FFF2-40B4-BE49-F238E27FC236}">
                <a16:creationId xmlns:a16="http://schemas.microsoft.com/office/drawing/2014/main" id="{0F66D33A-1614-4819-BD20-573D45FE0C14}"/>
              </a:ext>
            </a:extLst>
          </p:cNvPr>
          <p:cNvSpPr>
            <a:spLocks noGrp="1"/>
          </p:cNvSpPr>
          <p:nvPr>
            <p:ph sz="quarter" idx="12"/>
          </p:nvPr>
        </p:nvSpPr>
        <p:spPr>
          <a:xfrm>
            <a:off x="5794837" y="1869666"/>
            <a:ext cx="4445861" cy="3919305"/>
          </a:xfrm>
        </p:spPr>
        <p:txBody>
          <a:bodyPr>
            <a:normAutofit lnSpcReduction="10000"/>
          </a:bodyPr>
          <a:lstStyle/>
          <a:p>
            <a:pPr marL="0" indent="0">
              <a:lnSpc>
                <a:spcPct val="100000"/>
              </a:lnSpc>
              <a:buNone/>
            </a:pPr>
            <a:r>
              <a:rPr lang="en-US" altLang="zh-CN" sz="2000" b="1" i="0">
                <a:solidFill>
                  <a:schemeClr val="tx1">
                    <a:lumMod val="75000"/>
                    <a:lumOff val="25000"/>
                  </a:schemeClr>
                </a:solidFill>
                <a:effectLst/>
                <a:latin typeface="-apple-system"/>
              </a:rPr>
              <a:t>Custom data types:</a:t>
            </a:r>
          </a:p>
          <a:p>
            <a:pPr>
              <a:lnSpc>
                <a:spcPct val="100000"/>
              </a:lnSpc>
            </a:pPr>
            <a:r>
              <a:rPr lang="en-US" altLang="zh-CN" sz="1800">
                <a:solidFill>
                  <a:schemeClr val="tx1">
                    <a:lumMod val="75000"/>
                    <a:lumOff val="25000"/>
                  </a:schemeClr>
                </a:solidFill>
                <a:latin typeface="-apple-system"/>
              </a:rPr>
              <a:t>Flexible </a:t>
            </a:r>
            <a:r>
              <a:rPr lang="en-US" altLang="zh-CN" sz="1800" b="0" i="0">
                <a:solidFill>
                  <a:schemeClr val="tx1">
                    <a:lumMod val="75000"/>
                    <a:lumOff val="25000"/>
                  </a:schemeClr>
                </a:solidFill>
                <a:effectLst/>
                <a:latin typeface="-apple-system"/>
              </a:rPr>
              <a:t>Dense and CSR representation of </a:t>
            </a:r>
            <a:r>
              <a:rPr lang="en-US" altLang="zh-CN" sz="1800" b="0" i="0" err="1">
                <a:solidFill>
                  <a:schemeClr val="tx1">
                    <a:lumMod val="75000"/>
                    <a:lumOff val="25000"/>
                  </a:schemeClr>
                </a:solidFill>
                <a:effectLst/>
                <a:latin typeface="-apple-system"/>
              </a:rPr>
              <a:t>Qobj</a:t>
            </a:r>
            <a:r>
              <a:rPr lang="en-US" altLang="zh-CN" sz="1800" b="0" i="0">
                <a:solidFill>
                  <a:schemeClr val="tx1">
                    <a:lumMod val="75000"/>
                    <a:lumOff val="25000"/>
                  </a:schemeClr>
                </a:solidFill>
                <a:effectLst/>
                <a:latin typeface="-apple-system"/>
              </a:rPr>
              <a:t> #1296 #1332</a:t>
            </a:r>
          </a:p>
          <a:p>
            <a:pPr>
              <a:lnSpc>
                <a:spcPct val="100000"/>
              </a:lnSpc>
            </a:pPr>
            <a:r>
              <a:rPr lang="en-US" altLang="zh-CN" sz="1800" b="0" i="0">
                <a:solidFill>
                  <a:schemeClr val="tx1">
                    <a:lumMod val="75000"/>
                    <a:lumOff val="25000"/>
                  </a:schemeClr>
                </a:solidFill>
                <a:effectLst/>
                <a:latin typeface="-apple-system"/>
              </a:rPr>
              <a:t>Data-layer type creation, conversion and dispatch #1338</a:t>
            </a:r>
          </a:p>
          <a:p>
            <a:pPr>
              <a:lnSpc>
                <a:spcPct val="100000"/>
              </a:lnSpc>
            </a:pPr>
            <a:endParaRPr lang="en-US" altLang="zh-CN" sz="1800">
              <a:solidFill>
                <a:schemeClr val="tx1">
                  <a:lumMod val="75000"/>
                  <a:lumOff val="25000"/>
                </a:schemeClr>
              </a:solidFill>
              <a:latin typeface="-apple-system"/>
            </a:endParaRPr>
          </a:p>
          <a:p>
            <a:pPr marL="0" indent="0">
              <a:lnSpc>
                <a:spcPct val="100000"/>
              </a:lnSpc>
              <a:buNone/>
            </a:pPr>
            <a:r>
              <a:rPr lang="en-US" altLang="zh-CN" sz="2000" b="1">
                <a:solidFill>
                  <a:schemeClr val="tx1">
                    <a:lumMod val="75000"/>
                    <a:lumOff val="25000"/>
                  </a:schemeClr>
                </a:solidFill>
                <a:latin typeface="-apple-system"/>
              </a:rPr>
              <a:t>Custom solvers:</a:t>
            </a:r>
          </a:p>
          <a:p>
            <a:pPr>
              <a:lnSpc>
                <a:spcPct val="100000"/>
              </a:lnSpc>
            </a:pPr>
            <a:r>
              <a:rPr lang="en-US" altLang="zh-CN" sz="1800">
                <a:solidFill>
                  <a:schemeClr val="tx1">
                    <a:lumMod val="75000"/>
                    <a:lumOff val="25000"/>
                  </a:schemeClr>
                </a:solidFill>
                <a:latin typeface="-apple-system"/>
              </a:rPr>
              <a:t>Representation of a time-dependent Lindblad model </a:t>
            </a:r>
            <a:r>
              <a:rPr lang="en-US" altLang="zh-CN" sz="1800" b="0" i="0">
                <a:solidFill>
                  <a:schemeClr val="tx1">
                    <a:lumMod val="75000"/>
                    <a:lumOff val="25000"/>
                  </a:schemeClr>
                </a:solidFill>
                <a:effectLst/>
                <a:latin typeface="-apple-system"/>
              </a:rPr>
              <a:t>#1481</a:t>
            </a:r>
          </a:p>
          <a:p>
            <a:pPr>
              <a:lnSpc>
                <a:spcPct val="100000"/>
              </a:lnSpc>
            </a:pPr>
            <a:r>
              <a:rPr lang="en-US" altLang="zh-CN" sz="1800" b="0" i="0">
                <a:solidFill>
                  <a:schemeClr val="tx1">
                    <a:lumMod val="75000"/>
                    <a:lumOff val="25000"/>
                  </a:schemeClr>
                </a:solidFill>
                <a:effectLst/>
                <a:latin typeface="-apple-system"/>
              </a:rPr>
              <a:t>Solver class #1462</a:t>
            </a:r>
          </a:p>
          <a:p>
            <a:pPr>
              <a:lnSpc>
                <a:spcPct val="100000"/>
              </a:lnSpc>
            </a:pPr>
            <a:r>
              <a:rPr lang="en-US" altLang="zh-CN" sz="1800" b="0" i="0">
                <a:solidFill>
                  <a:schemeClr val="tx1">
                    <a:lumMod val="75000"/>
                    <a:lumOff val="25000"/>
                  </a:schemeClr>
                </a:solidFill>
                <a:effectLst/>
                <a:latin typeface="-apple-system"/>
              </a:rPr>
              <a:t>Swappable ODE integrators. #1643</a:t>
            </a:r>
          </a:p>
          <a:p>
            <a:endParaRPr lang="zh-CN" altLang="en-US"/>
          </a:p>
        </p:txBody>
      </p:sp>
      <p:pic>
        <p:nvPicPr>
          <p:cNvPr id="10" name="Picture 9">
            <a:extLst>
              <a:ext uri="{FF2B5EF4-FFF2-40B4-BE49-F238E27FC236}">
                <a16:creationId xmlns:a16="http://schemas.microsoft.com/office/drawing/2014/main" id="{20F9D8E2-6DA4-4069-BEEB-5021ADD630BD}"/>
              </a:ext>
            </a:extLst>
          </p:cNvPr>
          <p:cNvPicPr>
            <a:picLocks noChangeAspect="1"/>
          </p:cNvPicPr>
          <p:nvPr/>
        </p:nvPicPr>
        <p:blipFill rotWithShape="1">
          <a:blip r:embed="rId2"/>
          <a:srcRect r="15758" b="15083"/>
          <a:stretch/>
        </p:blipFill>
        <p:spPr>
          <a:xfrm>
            <a:off x="10434724" y="4080301"/>
            <a:ext cx="1245370" cy="1536084"/>
          </a:xfrm>
          <a:prstGeom prst="rect">
            <a:avLst/>
          </a:prstGeom>
        </p:spPr>
      </p:pic>
      <p:pic>
        <p:nvPicPr>
          <p:cNvPr id="12" name="Picture 11">
            <a:extLst>
              <a:ext uri="{FF2B5EF4-FFF2-40B4-BE49-F238E27FC236}">
                <a16:creationId xmlns:a16="http://schemas.microsoft.com/office/drawing/2014/main" id="{1BF63AEE-8B92-46A3-AB3B-C3FEFDEFE217}"/>
              </a:ext>
            </a:extLst>
          </p:cNvPr>
          <p:cNvPicPr>
            <a:picLocks noChangeAspect="1"/>
          </p:cNvPicPr>
          <p:nvPr/>
        </p:nvPicPr>
        <p:blipFill>
          <a:blip r:embed="rId3"/>
          <a:stretch>
            <a:fillRect/>
          </a:stretch>
        </p:blipFill>
        <p:spPr>
          <a:xfrm>
            <a:off x="10434724" y="1981577"/>
            <a:ext cx="1198042" cy="1541264"/>
          </a:xfrm>
          <a:prstGeom prst="rect">
            <a:avLst/>
          </a:prstGeom>
        </p:spPr>
      </p:pic>
      <p:sp>
        <p:nvSpPr>
          <p:cNvPr id="18" name="TextBox 17">
            <a:extLst>
              <a:ext uri="{FF2B5EF4-FFF2-40B4-BE49-F238E27FC236}">
                <a16:creationId xmlns:a16="http://schemas.microsoft.com/office/drawing/2014/main" id="{90F45968-C219-4E0B-855A-AC48B6854CFC}"/>
              </a:ext>
            </a:extLst>
          </p:cNvPr>
          <p:cNvSpPr txBox="1"/>
          <p:nvPr/>
        </p:nvSpPr>
        <p:spPr>
          <a:xfrm>
            <a:off x="506449" y="2756753"/>
            <a:ext cx="1003671" cy="408623"/>
          </a:xfrm>
          <a:prstGeom prst="roundRect">
            <a:avLst/>
          </a:prstGeom>
          <a:noFill/>
          <a:ln w="28575">
            <a:solidFill>
              <a:schemeClr val="accent2"/>
            </a:solidFill>
          </a:ln>
        </p:spPr>
        <p:txBody>
          <a:bodyPr wrap="none" rtlCol="0">
            <a:spAutoFit/>
          </a:bodyPr>
          <a:lstStyle/>
          <a:p>
            <a:r>
              <a:rPr lang="en-US" altLang="zh-CN" err="1"/>
              <a:t>mesolve</a:t>
            </a:r>
            <a:endParaRPr lang="zh-CN" altLang="en-US"/>
          </a:p>
        </p:txBody>
      </p:sp>
      <p:sp>
        <p:nvSpPr>
          <p:cNvPr id="19" name="TextBox 18">
            <a:extLst>
              <a:ext uri="{FF2B5EF4-FFF2-40B4-BE49-F238E27FC236}">
                <a16:creationId xmlns:a16="http://schemas.microsoft.com/office/drawing/2014/main" id="{875EF6BF-DA76-4051-A2C1-B431618705AA}"/>
              </a:ext>
            </a:extLst>
          </p:cNvPr>
          <p:cNvSpPr txBox="1"/>
          <p:nvPr/>
        </p:nvSpPr>
        <p:spPr>
          <a:xfrm>
            <a:off x="1791381" y="2289663"/>
            <a:ext cx="985356" cy="408623"/>
          </a:xfrm>
          <a:prstGeom prst="roundRect">
            <a:avLst/>
          </a:prstGeom>
          <a:noFill/>
          <a:ln w="28575">
            <a:solidFill>
              <a:schemeClr val="accent2"/>
            </a:solidFill>
          </a:ln>
        </p:spPr>
        <p:txBody>
          <a:bodyPr wrap="none" rtlCol="0">
            <a:spAutoFit/>
          </a:bodyPr>
          <a:lstStyle/>
          <a:p>
            <a:r>
              <a:rPr lang="en-US" altLang="zh-CN" err="1"/>
              <a:t>mcsolve</a:t>
            </a:r>
            <a:endParaRPr lang="zh-CN" altLang="en-US"/>
          </a:p>
        </p:txBody>
      </p:sp>
      <p:sp>
        <p:nvSpPr>
          <p:cNvPr id="20" name="TextBox 19">
            <a:extLst>
              <a:ext uri="{FF2B5EF4-FFF2-40B4-BE49-F238E27FC236}">
                <a16:creationId xmlns:a16="http://schemas.microsoft.com/office/drawing/2014/main" id="{B15A75DA-DC4B-4390-BF1A-A20D51419C83}"/>
              </a:ext>
            </a:extLst>
          </p:cNvPr>
          <p:cNvSpPr txBox="1"/>
          <p:nvPr/>
        </p:nvSpPr>
        <p:spPr>
          <a:xfrm>
            <a:off x="3804083" y="2626257"/>
            <a:ext cx="1542178" cy="408623"/>
          </a:xfrm>
          <a:prstGeom prst="roundRect">
            <a:avLst/>
          </a:prstGeom>
          <a:noFill/>
          <a:ln w="28575">
            <a:solidFill>
              <a:schemeClr val="accent2"/>
            </a:solidFill>
          </a:ln>
        </p:spPr>
        <p:txBody>
          <a:bodyPr wrap="none" rtlCol="0">
            <a:spAutoFit/>
          </a:bodyPr>
          <a:lstStyle/>
          <a:p>
            <a:r>
              <a:rPr lang="en-US" altLang="zh-CN"/>
              <a:t>Custom solver</a:t>
            </a:r>
            <a:endParaRPr lang="zh-CN" altLang="en-US"/>
          </a:p>
        </p:txBody>
      </p:sp>
      <p:sp>
        <p:nvSpPr>
          <p:cNvPr id="21" name="TextBox 20">
            <a:extLst>
              <a:ext uri="{FF2B5EF4-FFF2-40B4-BE49-F238E27FC236}">
                <a16:creationId xmlns:a16="http://schemas.microsoft.com/office/drawing/2014/main" id="{053EC5D2-3A72-400A-8A86-D118D6486510}"/>
              </a:ext>
            </a:extLst>
          </p:cNvPr>
          <p:cNvSpPr txBox="1"/>
          <p:nvPr/>
        </p:nvSpPr>
        <p:spPr>
          <a:xfrm>
            <a:off x="1799784" y="3613798"/>
            <a:ext cx="1718193" cy="408623"/>
          </a:xfrm>
          <a:prstGeom prst="roundRect">
            <a:avLst/>
          </a:prstGeom>
          <a:noFill/>
          <a:ln w="28575">
            <a:solidFill>
              <a:schemeClr val="accent6">
                <a:lumMod val="75000"/>
              </a:schemeClr>
            </a:solidFill>
          </a:ln>
        </p:spPr>
        <p:txBody>
          <a:bodyPr wrap="none" rtlCol="0">
            <a:spAutoFit/>
          </a:bodyPr>
          <a:lstStyle/>
          <a:p>
            <a:r>
              <a:rPr lang="en-US" altLang="zh-CN" err="1"/>
              <a:t>Qobj</a:t>
            </a:r>
            <a:r>
              <a:rPr lang="en-US" altLang="zh-CN"/>
              <a:t> &amp; </a:t>
            </a:r>
            <a:r>
              <a:rPr lang="en-US" altLang="zh-CN" err="1"/>
              <a:t>QobjEvo</a:t>
            </a:r>
            <a:endParaRPr lang="zh-CN" altLang="en-US"/>
          </a:p>
        </p:txBody>
      </p:sp>
      <p:sp>
        <p:nvSpPr>
          <p:cNvPr id="22" name="TextBox 21">
            <a:extLst>
              <a:ext uri="{FF2B5EF4-FFF2-40B4-BE49-F238E27FC236}">
                <a16:creationId xmlns:a16="http://schemas.microsoft.com/office/drawing/2014/main" id="{369A93E1-C55B-487E-8FC3-5D406B765C2C}"/>
              </a:ext>
            </a:extLst>
          </p:cNvPr>
          <p:cNvSpPr txBox="1"/>
          <p:nvPr/>
        </p:nvSpPr>
        <p:spPr>
          <a:xfrm>
            <a:off x="442903" y="4257067"/>
            <a:ext cx="897509" cy="408623"/>
          </a:xfrm>
          <a:prstGeom prst="roundRect">
            <a:avLst/>
          </a:prstGeom>
          <a:noFill/>
          <a:ln w="28575">
            <a:solidFill>
              <a:srgbClr val="0070C0"/>
            </a:solidFill>
          </a:ln>
        </p:spPr>
        <p:txBody>
          <a:bodyPr wrap="none" rtlCol="0">
            <a:spAutoFit/>
          </a:bodyPr>
          <a:lstStyle/>
          <a:p>
            <a:r>
              <a:rPr lang="en-US" altLang="zh-CN"/>
              <a:t>NumPy</a:t>
            </a:r>
            <a:endParaRPr lang="zh-CN" altLang="en-US"/>
          </a:p>
        </p:txBody>
      </p:sp>
      <p:sp>
        <p:nvSpPr>
          <p:cNvPr id="23" name="TextBox 22">
            <a:extLst>
              <a:ext uri="{FF2B5EF4-FFF2-40B4-BE49-F238E27FC236}">
                <a16:creationId xmlns:a16="http://schemas.microsoft.com/office/drawing/2014/main" id="{42A04F01-9510-4B9C-BCC8-816308279826}"/>
              </a:ext>
            </a:extLst>
          </p:cNvPr>
          <p:cNvSpPr txBox="1"/>
          <p:nvPr/>
        </p:nvSpPr>
        <p:spPr>
          <a:xfrm>
            <a:off x="4294549" y="4216160"/>
            <a:ext cx="1230074" cy="408623"/>
          </a:xfrm>
          <a:prstGeom prst="roundRect">
            <a:avLst/>
          </a:prstGeom>
          <a:noFill/>
          <a:ln w="28575">
            <a:solidFill>
              <a:srgbClr val="0070C0"/>
            </a:solidFill>
          </a:ln>
        </p:spPr>
        <p:txBody>
          <a:bodyPr wrap="none" rtlCol="0">
            <a:spAutoFit/>
          </a:bodyPr>
          <a:lstStyle/>
          <a:p>
            <a:r>
              <a:rPr lang="en-US" altLang="zh-CN"/>
              <a:t>CSR sparse</a:t>
            </a:r>
            <a:endParaRPr lang="zh-CN" altLang="en-US"/>
          </a:p>
        </p:txBody>
      </p:sp>
      <p:sp>
        <p:nvSpPr>
          <p:cNvPr id="24" name="TextBox 23">
            <a:extLst>
              <a:ext uri="{FF2B5EF4-FFF2-40B4-BE49-F238E27FC236}">
                <a16:creationId xmlns:a16="http://schemas.microsoft.com/office/drawing/2014/main" id="{52B74796-C6DB-45B2-8883-80B1028E5123}"/>
              </a:ext>
            </a:extLst>
          </p:cNvPr>
          <p:cNvSpPr txBox="1"/>
          <p:nvPr/>
        </p:nvSpPr>
        <p:spPr>
          <a:xfrm>
            <a:off x="1594723" y="4931004"/>
            <a:ext cx="692045" cy="408623"/>
          </a:xfrm>
          <a:prstGeom prst="roundRect">
            <a:avLst/>
          </a:prstGeom>
          <a:noFill/>
          <a:ln w="28575">
            <a:solidFill>
              <a:srgbClr val="0070C0"/>
            </a:solidFill>
          </a:ln>
        </p:spPr>
        <p:txBody>
          <a:bodyPr wrap="none" rtlCol="0">
            <a:spAutoFit/>
          </a:bodyPr>
          <a:lstStyle/>
          <a:p>
            <a:r>
              <a:rPr lang="en-US" altLang="zh-CN" err="1"/>
              <a:t>CuPy</a:t>
            </a:r>
            <a:endParaRPr lang="zh-CN" altLang="en-US"/>
          </a:p>
        </p:txBody>
      </p:sp>
      <p:sp>
        <p:nvSpPr>
          <p:cNvPr id="25" name="TextBox 24">
            <a:extLst>
              <a:ext uri="{FF2B5EF4-FFF2-40B4-BE49-F238E27FC236}">
                <a16:creationId xmlns:a16="http://schemas.microsoft.com/office/drawing/2014/main" id="{BC8D7508-6C05-4F5B-B6A9-2565FBDB8B15}"/>
              </a:ext>
            </a:extLst>
          </p:cNvPr>
          <p:cNvSpPr txBox="1"/>
          <p:nvPr/>
        </p:nvSpPr>
        <p:spPr>
          <a:xfrm>
            <a:off x="2874799" y="4912773"/>
            <a:ext cx="1286355" cy="408623"/>
          </a:xfrm>
          <a:prstGeom prst="roundRect">
            <a:avLst/>
          </a:prstGeom>
          <a:noFill/>
          <a:ln w="28575">
            <a:solidFill>
              <a:srgbClr val="0070C0"/>
            </a:solidFill>
          </a:ln>
        </p:spPr>
        <p:txBody>
          <a:bodyPr wrap="none" rtlCol="0">
            <a:spAutoFit/>
          </a:bodyPr>
          <a:lstStyle/>
          <a:p>
            <a:r>
              <a:rPr lang="en-US" altLang="zh-CN"/>
              <a:t>TensorFlow</a:t>
            </a:r>
            <a:endParaRPr lang="zh-CN" altLang="en-US"/>
          </a:p>
        </p:txBody>
      </p:sp>
      <p:cxnSp>
        <p:nvCxnSpPr>
          <p:cNvPr id="27" name="Straight Arrow Connector 26">
            <a:extLst>
              <a:ext uri="{FF2B5EF4-FFF2-40B4-BE49-F238E27FC236}">
                <a16:creationId xmlns:a16="http://schemas.microsoft.com/office/drawing/2014/main" id="{E94A421D-200E-4F07-A887-A1BAEBD78CF4}"/>
              </a:ext>
            </a:extLst>
          </p:cNvPr>
          <p:cNvCxnSpPr>
            <a:cxnSpLocks/>
          </p:cNvCxnSpPr>
          <p:nvPr/>
        </p:nvCxnSpPr>
        <p:spPr>
          <a:xfrm flipH="1" flipV="1">
            <a:off x="1594724" y="3228441"/>
            <a:ext cx="297636" cy="22546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2E4605-8496-45ED-808F-52B94961A910}"/>
              </a:ext>
            </a:extLst>
          </p:cNvPr>
          <p:cNvCxnSpPr>
            <a:cxnSpLocks/>
          </p:cNvCxnSpPr>
          <p:nvPr/>
        </p:nvCxnSpPr>
        <p:spPr>
          <a:xfrm flipH="1" flipV="1">
            <a:off x="2340937" y="2900651"/>
            <a:ext cx="135612" cy="449056"/>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E321CA6-6446-4CC9-B819-A5681838B1DE}"/>
              </a:ext>
            </a:extLst>
          </p:cNvPr>
          <p:cNvCxnSpPr>
            <a:cxnSpLocks/>
          </p:cNvCxnSpPr>
          <p:nvPr/>
        </p:nvCxnSpPr>
        <p:spPr>
          <a:xfrm flipV="1">
            <a:off x="3473053" y="3201973"/>
            <a:ext cx="297763" cy="23462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50F549-2CB9-4ECE-9CFE-7B3BB5C2C90E}"/>
              </a:ext>
            </a:extLst>
          </p:cNvPr>
          <p:cNvCxnSpPr>
            <a:cxnSpLocks/>
          </p:cNvCxnSpPr>
          <p:nvPr/>
        </p:nvCxnSpPr>
        <p:spPr>
          <a:xfrm flipV="1">
            <a:off x="1510120" y="4102515"/>
            <a:ext cx="289664" cy="234009"/>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2E04472-1C5F-4CBD-B7EE-1657C165F437}"/>
              </a:ext>
            </a:extLst>
          </p:cNvPr>
          <p:cNvCxnSpPr>
            <a:cxnSpLocks/>
          </p:cNvCxnSpPr>
          <p:nvPr/>
        </p:nvCxnSpPr>
        <p:spPr>
          <a:xfrm flipV="1">
            <a:off x="2095224" y="4301160"/>
            <a:ext cx="191544" cy="408623"/>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5680AF0-B89E-45F6-9A14-823CF06B2B8A}"/>
              </a:ext>
            </a:extLst>
          </p:cNvPr>
          <p:cNvCxnSpPr>
            <a:cxnSpLocks/>
          </p:cNvCxnSpPr>
          <p:nvPr/>
        </p:nvCxnSpPr>
        <p:spPr>
          <a:xfrm flipH="1" flipV="1">
            <a:off x="3196056" y="4275166"/>
            <a:ext cx="177553" cy="40862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E302148-D217-459E-A2B1-61651C203686}"/>
              </a:ext>
            </a:extLst>
          </p:cNvPr>
          <p:cNvCxnSpPr>
            <a:cxnSpLocks/>
          </p:cNvCxnSpPr>
          <p:nvPr/>
        </p:nvCxnSpPr>
        <p:spPr>
          <a:xfrm flipH="1" flipV="1">
            <a:off x="3649144" y="4027431"/>
            <a:ext cx="435919" cy="247734"/>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AFECF08-7BB4-4677-AAB3-9BBF887F1433}"/>
              </a:ext>
            </a:extLst>
          </p:cNvPr>
          <p:cNvSpPr txBox="1"/>
          <p:nvPr/>
        </p:nvSpPr>
        <p:spPr>
          <a:xfrm>
            <a:off x="573135" y="1137122"/>
            <a:ext cx="11106959" cy="461665"/>
          </a:xfrm>
          <a:prstGeom prst="rect">
            <a:avLst/>
          </a:prstGeom>
          <a:noFill/>
        </p:spPr>
        <p:txBody>
          <a:bodyPr wrap="square" rtlCol="0">
            <a:spAutoFit/>
          </a:bodyPr>
          <a:lstStyle/>
          <a:p>
            <a:r>
              <a:rPr lang="en-US" altLang="zh-CN" sz="2400" b="1" dirty="0">
                <a:solidFill>
                  <a:schemeClr val="tx1">
                    <a:lumMod val="75000"/>
                    <a:lumOff val="25000"/>
                  </a:schemeClr>
                </a:solidFill>
                <a:latin typeface="-apple-system"/>
              </a:rPr>
              <a:t>pip install qutip==5.0.0a2</a:t>
            </a:r>
            <a:endParaRPr lang="en-US" altLang="zh-CN" sz="2000" dirty="0"/>
          </a:p>
        </p:txBody>
      </p:sp>
      <p:sp>
        <p:nvSpPr>
          <p:cNvPr id="69" name="TextBox 68">
            <a:extLst>
              <a:ext uri="{FF2B5EF4-FFF2-40B4-BE49-F238E27FC236}">
                <a16:creationId xmlns:a16="http://schemas.microsoft.com/office/drawing/2014/main" id="{F6B111B8-22B2-4115-903B-970FE9EE98DC}"/>
              </a:ext>
            </a:extLst>
          </p:cNvPr>
          <p:cNvSpPr txBox="1"/>
          <p:nvPr/>
        </p:nvSpPr>
        <p:spPr>
          <a:xfrm>
            <a:off x="4321088" y="5855743"/>
            <a:ext cx="7676622" cy="369332"/>
          </a:xfrm>
          <a:prstGeom prst="rect">
            <a:avLst/>
          </a:prstGeom>
          <a:noFill/>
        </p:spPr>
        <p:txBody>
          <a:bodyPr wrap="square">
            <a:spAutoFit/>
          </a:bodyPr>
          <a:lstStyle/>
          <a:p>
            <a:r>
              <a:rPr lang="en-US" altLang="zh-CN"/>
              <a:t>Doc: </a:t>
            </a:r>
            <a:r>
              <a:rPr lang="en-US" altLang="zh-CN">
                <a:solidFill>
                  <a:srgbClr val="0563C1"/>
                </a:solidFill>
              </a:rPr>
              <a:t>https://jakelishman.github.io/qutip-devguide/qutip/data-layer/index.html</a:t>
            </a:r>
            <a:endParaRPr lang="zh-CN" altLang="en-US"/>
          </a:p>
        </p:txBody>
      </p:sp>
      <p:cxnSp>
        <p:nvCxnSpPr>
          <p:cNvPr id="26" name="Straight Arrow Connector 25">
            <a:extLst>
              <a:ext uri="{FF2B5EF4-FFF2-40B4-BE49-F238E27FC236}">
                <a16:creationId xmlns:a16="http://schemas.microsoft.com/office/drawing/2014/main" id="{244C2D38-74B8-4725-B208-C6EC6EDE3162}"/>
              </a:ext>
            </a:extLst>
          </p:cNvPr>
          <p:cNvCxnSpPr>
            <a:cxnSpLocks/>
          </p:cNvCxnSpPr>
          <p:nvPr/>
        </p:nvCxnSpPr>
        <p:spPr>
          <a:xfrm flipV="1">
            <a:off x="2986404" y="2900651"/>
            <a:ext cx="233490" cy="449056"/>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8708AB-FA2D-4275-B737-1BD2AAF0719C}"/>
                  </a:ext>
                </a:extLst>
              </p:cNvPr>
              <p:cNvSpPr txBox="1"/>
              <p:nvPr/>
            </p:nvSpPr>
            <p:spPr>
              <a:xfrm>
                <a:off x="3170273" y="2354114"/>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a:p>
            </p:txBody>
          </p:sp>
        </mc:Choice>
        <mc:Fallback xmlns="">
          <p:sp>
            <p:nvSpPr>
              <p:cNvPr id="7" name="TextBox 6">
                <a:extLst>
                  <a:ext uri="{FF2B5EF4-FFF2-40B4-BE49-F238E27FC236}">
                    <a16:creationId xmlns:a16="http://schemas.microsoft.com/office/drawing/2014/main" id="{138708AB-FA2D-4275-B737-1BD2AAF0719C}"/>
                  </a:ext>
                </a:extLst>
              </p:cNvPr>
              <p:cNvSpPr txBox="1">
                <a:spLocks noRot="1" noChangeAspect="1" noMove="1" noResize="1" noEditPoints="1" noAdjustHandles="1" noChangeArrowheads="1" noChangeShapeType="1" noTextEdit="1"/>
              </p:cNvSpPr>
              <p:nvPr/>
            </p:nvSpPr>
            <p:spPr>
              <a:xfrm>
                <a:off x="3170273" y="2354114"/>
                <a:ext cx="434734" cy="369332"/>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65E8C6C-A6F4-22AD-8F41-01E47D6BD232}"/>
              </a:ext>
            </a:extLst>
          </p:cNvPr>
          <p:cNvSpPr>
            <a:spLocks noGrp="1"/>
          </p:cNvSpPr>
          <p:nvPr>
            <p:ph type="sldNum" sz="quarter" idx="4"/>
          </p:nvPr>
        </p:nvSpPr>
        <p:spPr/>
        <p:txBody>
          <a:bodyPr/>
          <a:lstStyle/>
          <a:p>
            <a:fld id="{B20EFAC2-24DB-4D86-AD3B-8D4B01AC7A9B}" type="slidenum">
              <a:rPr lang="zh-CN" altLang="en-US" smtClean="0"/>
              <a:pPr/>
              <a:t>24</a:t>
            </a:fld>
            <a:r>
              <a:rPr lang="zh-CN" altLang="en-US"/>
              <a:t> </a:t>
            </a:r>
            <a:r>
              <a:rPr lang="en-US" altLang="zh-CN"/>
              <a:t>/ 26</a:t>
            </a:r>
          </a:p>
          <a:p>
            <a:endParaRPr lang="zh-CN" altLang="en-US" dirty="0"/>
          </a:p>
        </p:txBody>
      </p:sp>
    </p:spTree>
    <p:extLst>
      <p:ext uri="{BB962C8B-B14F-4D97-AF65-F5344CB8AC3E}">
        <p14:creationId xmlns:p14="http://schemas.microsoft.com/office/powerpoint/2010/main" val="3103485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4398C8-3F61-4E53-B5BD-CCFA28D6FE55}"/>
              </a:ext>
            </a:extLst>
          </p:cNvPr>
          <p:cNvSpPr>
            <a:spLocks noGrp="1"/>
          </p:cNvSpPr>
          <p:nvPr>
            <p:ph type="body" sz="quarter" idx="11"/>
          </p:nvPr>
        </p:nvSpPr>
        <p:spPr/>
        <p:txBody>
          <a:bodyPr/>
          <a:lstStyle/>
          <a:p>
            <a:r>
              <a:rPr lang="en-US" altLang="zh-CN" dirty="0"/>
              <a:t>News: Other new features</a:t>
            </a:r>
            <a:endParaRPr lang="zh-CN" altLang="en-US" dirty="0"/>
          </a:p>
        </p:txBody>
      </p:sp>
      <p:sp>
        <p:nvSpPr>
          <p:cNvPr id="3" name="Content Placeholder 2">
            <a:extLst>
              <a:ext uri="{FF2B5EF4-FFF2-40B4-BE49-F238E27FC236}">
                <a16:creationId xmlns:a16="http://schemas.microsoft.com/office/drawing/2014/main" id="{DFCDBC9F-07E9-4348-8185-556F3181B9DC}"/>
              </a:ext>
            </a:extLst>
          </p:cNvPr>
          <p:cNvSpPr>
            <a:spLocks noGrp="1"/>
          </p:cNvSpPr>
          <p:nvPr>
            <p:ph sz="quarter" idx="12"/>
          </p:nvPr>
        </p:nvSpPr>
        <p:spPr>
          <a:xfrm>
            <a:off x="599017" y="901269"/>
            <a:ext cx="7059083" cy="4286504"/>
          </a:xfrm>
        </p:spPr>
        <p:txBody>
          <a:bodyPr/>
          <a:lstStyle/>
          <a:p>
            <a:r>
              <a:rPr lang="en-US" altLang="zh-CN" dirty="0"/>
              <a:t>qutip-</a:t>
            </a:r>
            <a:r>
              <a:rPr lang="en-US" altLang="zh-CN" dirty="0" err="1"/>
              <a:t>qip</a:t>
            </a:r>
            <a:r>
              <a:rPr lang="en-US" altLang="zh-CN" dirty="0"/>
              <a:t> as a </a:t>
            </a:r>
            <a:r>
              <a:rPr lang="en-US" altLang="zh-CN" dirty="0" err="1"/>
              <a:t>Qiskit</a:t>
            </a:r>
            <a:r>
              <a:rPr lang="en-US" altLang="zh-CN" dirty="0"/>
              <a:t> backend</a:t>
            </a:r>
          </a:p>
          <a:p>
            <a:endParaRPr lang="en-US" altLang="zh-CN" dirty="0"/>
          </a:p>
          <a:p>
            <a:endParaRPr lang="en-US" altLang="zh-CN" dirty="0"/>
          </a:p>
          <a:p>
            <a:r>
              <a:rPr lang="en-US" altLang="zh-CN" dirty="0"/>
              <a:t>JAX data backend for QuTiP: </a:t>
            </a:r>
            <a:r>
              <a:rPr lang="en-US" altLang="zh-CN" b="1" dirty="0"/>
              <a:t>qutip-</a:t>
            </a:r>
            <a:r>
              <a:rPr lang="en-US" altLang="zh-CN" b="1" dirty="0" err="1"/>
              <a:t>jax</a:t>
            </a:r>
            <a:endParaRPr lang="zh-CN" altLang="en-US" b="1" dirty="0"/>
          </a:p>
        </p:txBody>
      </p:sp>
      <p:pic>
        <p:nvPicPr>
          <p:cNvPr id="7" name="gsoc.png" descr="gsoc.png">
            <a:extLst>
              <a:ext uri="{FF2B5EF4-FFF2-40B4-BE49-F238E27FC236}">
                <a16:creationId xmlns:a16="http://schemas.microsoft.com/office/drawing/2014/main" id="{C93797C5-2704-4620-A072-32604A16A3A4}"/>
              </a:ext>
            </a:extLst>
          </p:cNvPr>
          <p:cNvPicPr>
            <a:picLocks noChangeAspect="1"/>
          </p:cNvPicPr>
          <p:nvPr/>
        </p:nvPicPr>
        <p:blipFill>
          <a:blip r:embed="rId2"/>
          <a:stretch>
            <a:fillRect/>
          </a:stretch>
        </p:blipFill>
        <p:spPr>
          <a:xfrm>
            <a:off x="9041757" y="1786792"/>
            <a:ext cx="1597179" cy="1597179"/>
          </a:xfrm>
          <a:prstGeom prst="rect">
            <a:avLst/>
          </a:prstGeom>
          <a:ln w="12700">
            <a:miter lim="400000"/>
          </a:ln>
        </p:spPr>
      </p:pic>
      <p:pic>
        <p:nvPicPr>
          <p:cNvPr id="8" name="NumFocus_LRG.png" descr="NumFocus_LRG.png">
            <a:extLst>
              <a:ext uri="{FF2B5EF4-FFF2-40B4-BE49-F238E27FC236}">
                <a16:creationId xmlns:a16="http://schemas.microsoft.com/office/drawing/2014/main" id="{FBB5B337-2CB0-438A-9F04-13D3F78FA5A5}"/>
              </a:ext>
            </a:extLst>
          </p:cNvPr>
          <p:cNvPicPr>
            <a:picLocks noChangeAspect="1"/>
          </p:cNvPicPr>
          <p:nvPr/>
        </p:nvPicPr>
        <p:blipFill>
          <a:blip r:embed="rId3"/>
          <a:stretch>
            <a:fillRect/>
          </a:stretch>
        </p:blipFill>
        <p:spPr>
          <a:xfrm>
            <a:off x="8809091" y="3889667"/>
            <a:ext cx="2141836" cy="714825"/>
          </a:xfrm>
          <a:prstGeom prst="rect">
            <a:avLst/>
          </a:prstGeom>
          <a:ln w="12700">
            <a:miter lim="400000"/>
          </a:ln>
        </p:spPr>
      </p:pic>
      <p:pic>
        <p:nvPicPr>
          <p:cNvPr id="9" name="qutip logo.png" descr="qutip logo.png">
            <a:extLst>
              <a:ext uri="{FF2B5EF4-FFF2-40B4-BE49-F238E27FC236}">
                <a16:creationId xmlns:a16="http://schemas.microsoft.com/office/drawing/2014/main" id="{6D6217A7-E6CD-41AD-B99D-50DAB51C7E1F}"/>
              </a:ext>
            </a:extLst>
          </p:cNvPr>
          <p:cNvPicPr>
            <a:picLocks noChangeAspect="1"/>
          </p:cNvPicPr>
          <p:nvPr/>
        </p:nvPicPr>
        <p:blipFill rotWithShape="1">
          <a:blip r:embed="rId4"/>
          <a:srcRect r="59182" b="56173"/>
          <a:stretch/>
        </p:blipFill>
        <p:spPr>
          <a:xfrm>
            <a:off x="1151771" y="1728538"/>
            <a:ext cx="2141836" cy="1057894"/>
          </a:xfrm>
          <a:prstGeom prst="rect">
            <a:avLst/>
          </a:prstGeom>
          <a:ln w="12700">
            <a:miter lim="400000"/>
          </a:ln>
        </p:spPr>
      </p:pic>
      <p:pic>
        <p:nvPicPr>
          <p:cNvPr id="10" name="Picture 2" descr="Learn Quantum Computation using Qiskit">
            <a:extLst>
              <a:ext uri="{FF2B5EF4-FFF2-40B4-BE49-F238E27FC236}">
                <a16:creationId xmlns:a16="http://schemas.microsoft.com/office/drawing/2014/main" id="{19B720B2-3ADD-4AB5-B5E8-DA25B8173B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267" y="1786792"/>
            <a:ext cx="3035028" cy="941386"/>
          </a:xfrm>
          <a:prstGeom prst="rect">
            <a:avLst/>
          </a:prstGeom>
          <a:noFill/>
          <a:extLst>
            <a:ext uri="{909E8E84-426E-40DD-AFC4-6F175D3DCCD1}">
              <a14:hiddenFill xmlns:a14="http://schemas.microsoft.com/office/drawing/2010/main">
                <a:solidFill>
                  <a:srgbClr val="FFFFFF"/>
                </a:solidFill>
              </a14:hiddenFill>
            </a:ext>
          </a:extLst>
        </p:spPr>
      </p:pic>
      <p:pic>
        <p:nvPicPr>
          <p:cNvPr id="11" name="qutip logo.png" descr="qutip logo.png">
            <a:extLst>
              <a:ext uri="{FF2B5EF4-FFF2-40B4-BE49-F238E27FC236}">
                <a16:creationId xmlns:a16="http://schemas.microsoft.com/office/drawing/2014/main" id="{1DA7122C-6318-45D4-B297-CA49A59122A2}"/>
              </a:ext>
            </a:extLst>
          </p:cNvPr>
          <p:cNvPicPr>
            <a:picLocks noChangeAspect="1"/>
          </p:cNvPicPr>
          <p:nvPr/>
        </p:nvPicPr>
        <p:blipFill rotWithShape="1">
          <a:blip r:embed="rId4"/>
          <a:srcRect r="59182" b="56173"/>
          <a:stretch/>
        </p:blipFill>
        <p:spPr>
          <a:xfrm>
            <a:off x="1151771" y="3929516"/>
            <a:ext cx="2141836" cy="1057894"/>
          </a:xfrm>
          <a:prstGeom prst="rect">
            <a:avLst/>
          </a:prstGeom>
          <a:ln w="12700">
            <a:miter lim="400000"/>
          </a:ln>
        </p:spPr>
      </p:pic>
      <p:pic>
        <p:nvPicPr>
          <p:cNvPr id="2050" name="Picture 2" descr="logo">
            <a:extLst>
              <a:ext uri="{FF2B5EF4-FFF2-40B4-BE49-F238E27FC236}">
                <a16:creationId xmlns:a16="http://schemas.microsoft.com/office/drawing/2014/main" id="{C575A63F-6527-4C47-8D9D-9F747319D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5242" y="3855295"/>
            <a:ext cx="1951922" cy="1132115"/>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Add with solid fill">
            <a:extLst>
              <a:ext uri="{FF2B5EF4-FFF2-40B4-BE49-F238E27FC236}">
                <a16:creationId xmlns:a16="http://schemas.microsoft.com/office/drawing/2014/main" id="{2F4BDBEF-C80B-4E63-8909-90203A786F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7173" y="2046320"/>
            <a:ext cx="422766" cy="422766"/>
          </a:xfrm>
          <a:prstGeom prst="rect">
            <a:avLst/>
          </a:prstGeom>
        </p:spPr>
      </p:pic>
      <p:pic>
        <p:nvPicPr>
          <p:cNvPr id="16" name="Graphic 15" descr="Add with solid fill">
            <a:extLst>
              <a:ext uri="{FF2B5EF4-FFF2-40B4-BE49-F238E27FC236}">
                <a16:creationId xmlns:a16="http://schemas.microsoft.com/office/drawing/2014/main" id="{2F5A703D-636A-4FF2-B016-1183E25E6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7173" y="4247080"/>
            <a:ext cx="422766" cy="422766"/>
          </a:xfrm>
          <a:prstGeom prst="rect">
            <a:avLst/>
          </a:prstGeom>
        </p:spPr>
      </p:pic>
      <p:sp>
        <p:nvSpPr>
          <p:cNvPr id="6" name="TextBox 5">
            <a:extLst>
              <a:ext uri="{FF2B5EF4-FFF2-40B4-BE49-F238E27FC236}">
                <a16:creationId xmlns:a16="http://schemas.microsoft.com/office/drawing/2014/main" id="{3B0A7AEC-8A77-DC24-33D6-C6CADBE43ECB}"/>
              </a:ext>
            </a:extLst>
          </p:cNvPr>
          <p:cNvSpPr txBox="1"/>
          <p:nvPr/>
        </p:nvSpPr>
        <p:spPr>
          <a:xfrm>
            <a:off x="5075717" y="1038568"/>
            <a:ext cx="6100430" cy="369332"/>
          </a:xfrm>
          <a:prstGeom prst="rect">
            <a:avLst/>
          </a:prstGeom>
          <a:noFill/>
        </p:spPr>
        <p:txBody>
          <a:bodyPr wrap="square">
            <a:spAutoFit/>
          </a:bodyPr>
          <a:lstStyle/>
          <a:p>
            <a:r>
              <a:rPr lang="en-US" dirty="0">
                <a:hlinkClick r:id="rId9"/>
              </a:rPr>
              <a:t>https://qutip-qip.readthedocs.io/en/stable/qip-qiskit.html</a:t>
            </a:r>
            <a:r>
              <a:rPr lang="en-US" dirty="0"/>
              <a:t> </a:t>
            </a:r>
          </a:p>
        </p:txBody>
      </p:sp>
      <p:sp>
        <p:nvSpPr>
          <p:cNvPr id="4" name="Slide Number Placeholder 3">
            <a:extLst>
              <a:ext uri="{FF2B5EF4-FFF2-40B4-BE49-F238E27FC236}">
                <a16:creationId xmlns:a16="http://schemas.microsoft.com/office/drawing/2014/main" id="{1FA2CF5C-4073-BF01-0BAD-80111000D4A0}"/>
              </a:ext>
            </a:extLst>
          </p:cNvPr>
          <p:cNvSpPr>
            <a:spLocks noGrp="1"/>
          </p:cNvSpPr>
          <p:nvPr>
            <p:ph type="sldNum" sz="quarter" idx="4"/>
          </p:nvPr>
        </p:nvSpPr>
        <p:spPr/>
        <p:txBody>
          <a:bodyPr/>
          <a:lstStyle/>
          <a:p>
            <a:fld id="{B20EFAC2-24DB-4D86-AD3B-8D4B01AC7A9B}" type="slidenum">
              <a:rPr lang="zh-CN" altLang="en-US" smtClean="0"/>
              <a:pPr/>
              <a:t>25</a:t>
            </a:fld>
            <a:r>
              <a:rPr lang="zh-CN" altLang="en-US"/>
              <a:t> </a:t>
            </a:r>
            <a:r>
              <a:rPr lang="en-US" altLang="zh-CN"/>
              <a:t>/ 26</a:t>
            </a:r>
          </a:p>
          <a:p>
            <a:endParaRPr lang="zh-CN" altLang="en-US" dirty="0"/>
          </a:p>
        </p:txBody>
      </p:sp>
    </p:spTree>
    <p:extLst>
      <p:ext uri="{BB962C8B-B14F-4D97-AF65-F5344CB8AC3E}">
        <p14:creationId xmlns:p14="http://schemas.microsoft.com/office/powerpoint/2010/main" val="3215762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4B1D2A-9BEE-7B6D-C42F-DF7B94AC3632}"/>
              </a:ext>
            </a:extLst>
          </p:cNvPr>
          <p:cNvSpPr>
            <a:spLocks noGrp="1"/>
          </p:cNvSpPr>
          <p:nvPr>
            <p:ph type="body" sz="quarter" idx="11"/>
          </p:nvPr>
        </p:nvSpPr>
        <p:spPr/>
        <p:txBody>
          <a:bodyPr/>
          <a:lstStyle/>
          <a:p>
            <a:r>
              <a:rPr lang="en-US" dirty="0"/>
              <a:t>News: QuTiP GSoC 2023 Presentations</a:t>
            </a:r>
          </a:p>
        </p:txBody>
      </p:sp>
      <p:sp>
        <p:nvSpPr>
          <p:cNvPr id="6" name="TextBox 5">
            <a:extLst>
              <a:ext uri="{FF2B5EF4-FFF2-40B4-BE49-F238E27FC236}">
                <a16:creationId xmlns:a16="http://schemas.microsoft.com/office/drawing/2014/main" id="{F11EE149-700C-F04A-3B6F-868EA0E81B98}"/>
              </a:ext>
            </a:extLst>
          </p:cNvPr>
          <p:cNvSpPr txBox="1"/>
          <p:nvPr/>
        </p:nvSpPr>
        <p:spPr>
          <a:xfrm>
            <a:off x="971550" y="1242755"/>
            <a:ext cx="5046478" cy="1167371"/>
          </a:xfrm>
          <a:prstGeom prst="rect">
            <a:avLst/>
          </a:prstGeom>
          <a:noFill/>
        </p:spPr>
        <p:txBody>
          <a:bodyPr wrap="square">
            <a:spAutoFit/>
          </a:bodyPr>
          <a:lstStyle/>
          <a:p>
            <a:pPr>
              <a:lnSpc>
                <a:spcPct val="130000"/>
              </a:lnSpc>
            </a:pPr>
            <a:r>
              <a:rPr lang="en-US" sz="2800" dirty="0">
                <a:effectLst/>
                <a:latin typeface="Calibri" panose="020F0502020204030204" pitchFamily="34" charset="0"/>
                <a:ea typeface="DengXian" panose="02010600030101010101" pitchFamily="2" charset="-122"/>
                <a:cs typeface="Times New Roman" panose="02020603050405020304" pitchFamily="18" charset="0"/>
              </a:rPr>
              <a:t>Wednesday, Oct 25, 2023</a:t>
            </a:r>
          </a:p>
          <a:p>
            <a:pPr>
              <a:lnSpc>
                <a:spcPct val="130000"/>
              </a:lnSpc>
            </a:pPr>
            <a:r>
              <a:rPr lang="en-US" sz="2800" dirty="0">
                <a:latin typeface="Calibri" panose="020F0502020204030204" pitchFamily="34" charset="0"/>
                <a:ea typeface="DengXian" panose="02010600030101010101" pitchFamily="2" charset="-122"/>
                <a:cs typeface="Times New Roman" panose="02020603050405020304" pitchFamily="18" charset="0"/>
              </a:rPr>
              <a:t>CET 2pm/UTC 12am/</a:t>
            </a:r>
            <a:r>
              <a:rPr lang="en-US" altLang="zh-CN" sz="2800" dirty="0">
                <a:latin typeface="Calibri" panose="020F0502020204030204" pitchFamily="34" charset="0"/>
                <a:ea typeface="DengXian" panose="02010600030101010101" pitchFamily="2" charset="-122"/>
                <a:cs typeface="Times New Roman" panose="02020603050405020304" pitchFamily="18" charset="0"/>
              </a:rPr>
              <a:t>EDT 8am</a:t>
            </a:r>
            <a:endParaRPr lang="en-US" sz="2800" dirty="0"/>
          </a:p>
        </p:txBody>
      </p:sp>
      <p:sp>
        <p:nvSpPr>
          <p:cNvPr id="7" name="TextBox 6">
            <a:extLst>
              <a:ext uri="{FF2B5EF4-FFF2-40B4-BE49-F238E27FC236}">
                <a16:creationId xmlns:a16="http://schemas.microsoft.com/office/drawing/2014/main" id="{FA12B6BC-7FAA-5425-9E0C-4FDACA7DA5CA}"/>
              </a:ext>
            </a:extLst>
          </p:cNvPr>
          <p:cNvSpPr txBox="1"/>
          <p:nvPr/>
        </p:nvSpPr>
        <p:spPr>
          <a:xfrm>
            <a:off x="1040662" y="4551810"/>
            <a:ext cx="6883065" cy="1392369"/>
          </a:xfrm>
          <a:prstGeom prst="rect">
            <a:avLst/>
          </a:prstGeom>
          <a:noFill/>
        </p:spPr>
        <p:txBody>
          <a:bodyPr wrap="square">
            <a:spAutoFit/>
          </a:bodyPr>
          <a:lstStyle/>
          <a:p>
            <a:pPr>
              <a:lnSpc>
                <a:spcPct val="120000"/>
              </a:lnSpc>
            </a:pPr>
            <a:r>
              <a:rPr lang="en-US" sz="2400" dirty="0">
                <a:effectLst/>
                <a:latin typeface="Calibri" panose="020F0502020204030204" pitchFamily="34" charset="0"/>
                <a:ea typeface="DengXian" panose="02010600030101010101" pitchFamily="2" charset="-122"/>
                <a:cs typeface="Times New Roman" panose="02020603050405020304" pitchFamily="18" charset="0"/>
              </a:rPr>
              <a:t>Link: </a:t>
            </a:r>
            <a:r>
              <a:rPr lang="en-US" sz="2400" dirty="0">
                <a:effectLst/>
                <a:latin typeface="Calibri" panose="020F0502020204030204" pitchFamily="34" charset="0"/>
                <a:ea typeface="DengXian" panose="02010600030101010101" pitchFamily="2" charset="-122"/>
                <a:cs typeface="Times New Roman" panose="02020603050405020304" pitchFamily="18" charset="0"/>
                <a:hlinkClick r:id="rId2"/>
              </a:rPr>
              <a:t>http://meet.google.com/cff-mbht-zkr</a:t>
            </a:r>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20000"/>
              </a:lnSpc>
            </a:pPr>
            <a:r>
              <a:rPr lang="en-US" sz="2400" dirty="0">
                <a:effectLst/>
                <a:latin typeface="Calibri" panose="020F0502020204030204" pitchFamily="34" charset="0"/>
                <a:ea typeface="DengXian" panose="02010600030101010101" pitchFamily="2" charset="-122"/>
                <a:cs typeface="Times New Roman" panose="02020603050405020304" pitchFamily="18" charset="0"/>
              </a:rPr>
              <a:t>More information:</a:t>
            </a:r>
          </a:p>
          <a:p>
            <a:pPr>
              <a:lnSpc>
                <a:spcPct val="120000"/>
              </a:lnSpc>
            </a:pPr>
            <a:r>
              <a:rPr lang="en-US" sz="2400" dirty="0">
                <a:effectLst/>
                <a:latin typeface="Calibri" panose="020F0502020204030204" pitchFamily="34" charset="0"/>
                <a:ea typeface="DengXian" panose="02010600030101010101" pitchFamily="2" charset="-122"/>
                <a:cs typeface="Times New Roman" panose="02020603050405020304" pitchFamily="18" charset="0"/>
              </a:rPr>
              <a:t>search for the </a:t>
            </a:r>
            <a:r>
              <a:rPr lang="en-US" sz="24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Google Group of QuTiP</a:t>
            </a:r>
            <a:endParaRPr lang="en-US" sz="2400" dirty="0">
              <a:solidFill>
                <a:srgbClr val="FF0000"/>
              </a:solidFill>
            </a:endParaRPr>
          </a:p>
        </p:txBody>
      </p:sp>
      <p:sp>
        <p:nvSpPr>
          <p:cNvPr id="8" name="TextBox 7">
            <a:extLst>
              <a:ext uri="{FF2B5EF4-FFF2-40B4-BE49-F238E27FC236}">
                <a16:creationId xmlns:a16="http://schemas.microsoft.com/office/drawing/2014/main" id="{EA91475C-B5A1-78F8-1145-5C7F4A6B569A}"/>
              </a:ext>
            </a:extLst>
          </p:cNvPr>
          <p:cNvSpPr txBox="1"/>
          <p:nvPr/>
        </p:nvSpPr>
        <p:spPr>
          <a:xfrm>
            <a:off x="897122" y="2746011"/>
            <a:ext cx="6508455" cy="1609030"/>
          </a:xfrm>
          <a:prstGeom prst="rect">
            <a:avLst/>
          </a:prstGeom>
          <a:noFill/>
        </p:spPr>
        <p:txBody>
          <a:bodyPr wrap="square">
            <a:spAutoFit/>
          </a:bodyPr>
          <a:lstStyle/>
          <a:p>
            <a:pPr>
              <a:lnSpc>
                <a:spcPct val="120000"/>
              </a:lnSpc>
            </a:pPr>
            <a:r>
              <a:rPr lang="en-US" sz="2800" dirty="0">
                <a:effectLst/>
                <a:latin typeface="Calibri" panose="020F0502020204030204" pitchFamily="34" charset="0"/>
                <a:ea typeface="DengXian" panose="02010600030101010101" pitchFamily="2" charset="-122"/>
                <a:cs typeface="Times New Roman" panose="02020603050405020304" pitchFamily="18" charset="0"/>
              </a:rPr>
              <a:t>- Trent </a:t>
            </a:r>
            <a:r>
              <a:rPr lang="en-US" sz="2800" dirty="0" err="1">
                <a:effectLst/>
                <a:latin typeface="Calibri" panose="020F0502020204030204" pitchFamily="34" charset="0"/>
                <a:ea typeface="DengXian" panose="02010600030101010101" pitchFamily="2" charset="-122"/>
                <a:cs typeface="Times New Roman" panose="02020603050405020304" pitchFamily="18" charset="0"/>
              </a:rPr>
              <a:t>Fridey</a:t>
            </a:r>
            <a:r>
              <a:rPr lang="en-US" sz="2800" dirty="0">
                <a:effectLst/>
                <a:latin typeface="Calibri" panose="020F0502020204030204" pitchFamily="34" charset="0"/>
                <a:ea typeface="DengXian" panose="02010600030101010101" pitchFamily="2" charset="-122"/>
                <a:cs typeface="Times New Roman" panose="02020603050405020304" pitchFamily="18" charset="0"/>
              </a:rPr>
              <a:t>: QuTiP Virtual Lab   	</a:t>
            </a:r>
            <a:r>
              <a:rPr lang="en-US" sz="2800" dirty="0">
                <a:effectLst/>
                <a:latin typeface="Calibri" panose="020F0502020204030204" pitchFamily="34" charset="0"/>
                <a:ea typeface="DengXian" panose="02010600030101010101" pitchFamily="2" charset="-122"/>
                <a:cs typeface="Times New Roman" panose="02020603050405020304" pitchFamily="18" charset="0"/>
                <a:hlinkClick r:id="rId3"/>
              </a:rPr>
              <a:t>https://qutip.org/qutip-virtual-lab/</a:t>
            </a:r>
            <a:r>
              <a:rPr lang="en-US" sz="2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20000"/>
              </a:lnSpc>
            </a:pPr>
            <a:r>
              <a:rPr lang="en-US" sz="2800" dirty="0">
                <a:effectLst/>
                <a:latin typeface="Calibri" panose="020F0502020204030204" pitchFamily="34" charset="0"/>
                <a:ea typeface="DengXian" panose="02010600030101010101" pitchFamily="2" charset="-122"/>
                <a:cs typeface="Times New Roman" panose="02020603050405020304" pitchFamily="18" charset="0"/>
              </a:rPr>
              <a:t>- Yuji </a:t>
            </a:r>
            <a:r>
              <a:rPr lang="en-US" sz="2800" dirty="0" err="1">
                <a:effectLst/>
                <a:latin typeface="Calibri" panose="020F0502020204030204" pitchFamily="34" charset="0"/>
                <a:ea typeface="DengXian" panose="02010600030101010101" pitchFamily="2" charset="-122"/>
                <a:cs typeface="Times New Roman" panose="02020603050405020304" pitchFamily="18" charset="0"/>
              </a:rPr>
              <a:t>Tamakosho</a:t>
            </a:r>
            <a:r>
              <a:rPr lang="en-US" sz="2800" dirty="0">
                <a:effectLst/>
                <a:latin typeface="Calibri" panose="020F0502020204030204" pitchFamily="34" charset="0"/>
                <a:ea typeface="DengXian" panose="02010600030101010101" pitchFamily="2" charset="-122"/>
                <a:cs typeface="Times New Roman" panose="02020603050405020304" pitchFamily="18" charset="0"/>
              </a:rPr>
              <a:t>: </a:t>
            </a:r>
            <a:r>
              <a:rPr lang="en-US" sz="2800" dirty="0" err="1">
                <a:effectLst/>
                <a:latin typeface="Calibri" panose="020F0502020204030204" pitchFamily="34" charset="0"/>
                <a:ea typeface="DengXian" panose="02010600030101010101" pitchFamily="2" charset="-122"/>
                <a:cs typeface="Times New Roman" panose="02020603050405020304" pitchFamily="18" charset="0"/>
              </a:rPr>
              <a:t>Visualisation</a:t>
            </a:r>
            <a:r>
              <a:rPr lang="en-US" sz="2800" dirty="0">
                <a:effectLst/>
                <a:latin typeface="Calibri" panose="020F0502020204030204" pitchFamily="34" charset="0"/>
                <a:ea typeface="DengXian" panose="02010600030101010101" pitchFamily="2" charset="-122"/>
                <a:cs typeface="Times New Roman" panose="02020603050405020304" pitchFamily="18" charset="0"/>
              </a:rPr>
              <a:t> with QuTiP</a:t>
            </a:r>
          </a:p>
        </p:txBody>
      </p:sp>
      <p:pic>
        <p:nvPicPr>
          <p:cNvPr id="10" name="Picture 9">
            <a:extLst>
              <a:ext uri="{FF2B5EF4-FFF2-40B4-BE49-F238E27FC236}">
                <a16:creationId xmlns:a16="http://schemas.microsoft.com/office/drawing/2014/main" id="{F7751D60-BBC1-C2F1-7AE7-6529B418A510}"/>
              </a:ext>
            </a:extLst>
          </p:cNvPr>
          <p:cNvPicPr>
            <a:picLocks noChangeAspect="1"/>
          </p:cNvPicPr>
          <p:nvPr/>
        </p:nvPicPr>
        <p:blipFill>
          <a:blip r:embed="rId4"/>
          <a:stretch>
            <a:fillRect/>
          </a:stretch>
        </p:blipFill>
        <p:spPr>
          <a:xfrm>
            <a:off x="7587847" y="1019051"/>
            <a:ext cx="4203916" cy="4819898"/>
          </a:xfrm>
          <a:prstGeom prst="rect">
            <a:avLst/>
          </a:prstGeom>
        </p:spPr>
      </p:pic>
      <p:sp>
        <p:nvSpPr>
          <p:cNvPr id="3" name="Slide Number Placeholder 2">
            <a:extLst>
              <a:ext uri="{FF2B5EF4-FFF2-40B4-BE49-F238E27FC236}">
                <a16:creationId xmlns:a16="http://schemas.microsoft.com/office/drawing/2014/main" id="{4709206D-0DF1-8B86-38A2-E42F75C4FAF8}"/>
              </a:ext>
            </a:extLst>
          </p:cNvPr>
          <p:cNvSpPr>
            <a:spLocks noGrp="1"/>
          </p:cNvSpPr>
          <p:nvPr>
            <p:ph type="sldNum" sz="quarter" idx="4"/>
          </p:nvPr>
        </p:nvSpPr>
        <p:spPr/>
        <p:txBody>
          <a:bodyPr/>
          <a:lstStyle/>
          <a:p>
            <a:fld id="{B20EFAC2-24DB-4D86-AD3B-8D4B01AC7A9B}" type="slidenum">
              <a:rPr lang="zh-CN" altLang="en-US" smtClean="0"/>
              <a:pPr/>
              <a:t>26</a:t>
            </a:fld>
            <a:r>
              <a:rPr lang="zh-CN" altLang="en-US"/>
              <a:t> </a:t>
            </a:r>
            <a:r>
              <a:rPr lang="en-US" altLang="zh-CN"/>
              <a:t>/ 26</a:t>
            </a:r>
          </a:p>
          <a:p>
            <a:endParaRPr lang="zh-CN" altLang="en-US" dirty="0"/>
          </a:p>
        </p:txBody>
      </p:sp>
    </p:spTree>
    <p:extLst>
      <p:ext uri="{BB962C8B-B14F-4D97-AF65-F5344CB8AC3E}">
        <p14:creationId xmlns:p14="http://schemas.microsoft.com/office/powerpoint/2010/main" val="3517599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2BA562-A046-4D57-8281-734EEB3ACC60}"/>
              </a:ext>
            </a:extLst>
          </p:cNvPr>
          <p:cNvSpPr>
            <a:spLocks noGrp="1"/>
          </p:cNvSpPr>
          <p:nvPr>
            <p:ph type="body" sz="quarter" idx="13"/>
          </p:nvPr>
        </p:nvSpPr>
        <p:spPr/>
        <p:txBody>
          <a:bodyPr/>
          <a:lstStyle/>
          <a:p>
            <a:pPr algn="ctr"/>
            <a:r>
              <a:rPr lang="en-US" altLang="zh-CN" dirty="0"/>
              <a:t>Backup</a:t>
            </a:r>
            <a:endParaRPr lang="zh-CN" altLang="en-US" dirty="0"/>
          </a:p>
        </p:txBody>
      </p:sp>
      <p:sp>
        <p:nvSpPr>
          <p:cNvPr id="3" name="Slide Number Placeholder 2">
            <a:extLst>
              <a:ext uri="{FF2B5EF4-FFF2-40B4-BE49-F238E27FC236}">
                <a16:creationId xmlns:a16="http://schemas.microsoft.com/office/drawing/2014/main" id="{86F12DB0-2E31-0423-115F-662F25CF4F92}"/>
              </a:ext>
            </a:extLst>
          </p:cNvPr>
          <p:cNvSpPr>
            <a:spLocks noGrp="1"/>
          </p:cNvSpPr>
          <p:nvPr>
            <p:ph type="sldNum" sz="quarter" idx="12"/>
          </p:nvPr>
        </p:nvSpPr>
        <p:spPr/>
        <p:txBody>
          <a:bodyPr/>
          <a:lstStyle/>
          <a:p>
            <a:fld id="{C0FFD4BA-F347-4BFE-B9EA-2FAE979B0EAE}" type="slidenum">
              <a:rPr lang="zh-CN" altLang="en-US" smtClean="0"/>
              <a:t>27</a:t>
            </a:fld>
            <a:endParaRPr lang="zh-CN" altLang="en-US"/>
          </a:p>
        </p:txBody>
      </p:sp>
    </p:spTree>
    <p:extLst>
      <p:ext uri="{BB962C8B-B14F-4D97-AF65-F5344CB8AC3E}">
        <p14:creationId xmlns:p14="http://schemas.microsoft.com/office/powerpoint/2010/main" val="3584117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7B70445-54C1-4D13-AE4C-31AA13B77347}"/>
              </a:ext>
            </a:extLst>
          </p:cNvPr>
          <p:cNvSpPr>
            <a:spLocks noGrp="1"/>
          </p:cNvSpPr>
          <p:nvPr>
            <p:ph type="body" sz="quarter" idx="11"/>
          </p:nvPr>
        </p:nvSpPr>
        <p:spPr/>
        <p:txBody>
          <a:bodyPr/>
          <a:lstStyle/>
          <a:p>
            <a:r>
              <a:rPr lang="en-US" altLang="zh-CN" dirty="0"/>
              <a:t>Different modules in the package</a:t>
            </a:r>
            <a:endParaRPr lang="zh-CN" altLang="en-US" dirty="0"/>
          </a:p>
        </p:txBody>
      </p:sp>
      <p:sp>
        <p:nvSpPr>
          <p:cNvPr id="12" name="Content Placeholder 11">
            <a:extLst>
              <a:ext uri="{FF2B5EF4-FFF2-40B4-BE49-F238E27FC236}">
                <a16:creationId xmlns:a16="http://schemas.microsoft.com/office/drawing/2014/main" id="{417C0B9F-0FAD-44AE-8C07-3760E7C5B2EE}"/>
              </a:ext>
            </a:extLst>
          </p:cNvPr>
          <p:cNvSpPr>
            <a:spLocks noGrp="1"/>
          </p:cNvSpPr>
          <p:nvPr>
            <p:ph sz="quarter" idx="12"/>
          </p:nvPr>
        </p:nvSpPr>
        <p:spPr>
          <a:xfrm>
            <a:off x="972619" y="1114425"/>
            <a:ext cx="11057456" cy="4965708"/>
          </a:xfrm>
        </p:spPr>
        <p:txBody>
          <a:bodyPr>
            <a:normAutofit/>
          </a:bodyPr>
          <a:lstStyle/>
          <a:p>
            <a:r>
              <a:rPr lang="en-US" altLang="zh-CN" b="1" dirty="0"/>
              <a:t>Model</a:t>
            </a:r>
            <a:r>
              <a:rPr lang="en-US" altLang="zh-CN" dirty="0"/>
              <a:t>: Available control Hamiltonian</a:t>
            </a:r>
          </a:p>
          <a:p>
            <a:pPr lvl="1"/>
            <a:r>
              <a:rPr lang="en-US" altLang="zh-CN" dirty="0"/>
              <a:t>Spin chain model</a:t>
            </a:r>
          </a:p>
          <a:p>
            <a:pPr lvl="1"/>
            <a:r>
              <a:rPr lang="en-US" altLang="zh-CN" dirty="0"/>
              <a:t>Cavity QED</a:t>
            </a:r>
          </a:p>
          <a:p>
            <a:pPr lvl="1"/>
            <a:r>
              <a:rPr lang="en-US" altLang="zh-CN" dirty="0"/>
              <a:t>Circuit QED</a:t>
            </a:r>
          </a:p>
          <a:p>
            <a:pPr lvl="1"/>
            <a:r>
              <a:rPr lang="en-US" altLang="zh-CN" dirty="0"/>
              <a:t>Optimal control</a:t>
            </a:r>
          </a:p>
          <a:p>
            <a:r>
              <a:rPr lang="en-US" altLang="zh-CN" b="1" dirty="0"/>
              <a:t>Compiler</a:t>
            </a:r>
            <a:r>
              <a:rPr lang="en-US" altLang="zh-CN" dirty="0"/>
              <a:t>: A compiler for each model</a:t>
            </a:r>
          </a:p>
          <a:p>
            <a:r>
              <a:rPr lang="en-US" altLang="zh-CN" b="1" dirty="0"/>
              <a:t>Scheduler</a:t>
            </a:r>
            <a:r>
              <a:rPr lang="en-US" altLang="zh-CN" dirty="0"/>
              <a:t>: Pulse scheduling</a:t>
            </a:r>
          </a:p>
          <a:p>
            <a:r>
              <a:rPr lang="en-US" altLang="zh-CN" b="1" dirty="0"/>
              <a:t>Noise</a:t>
            </a:r>
            <a:r>
              <a:rPr lang="en-US" altLang="zh-CN" dirty="0"/>
              <a:t>: drift noise, decoherence, pulse amplitude + custom noise</a:t>
            </a:r>
            <a:endParaRPr lang="zh-CN" altLang="en-US" dirty="0"/>
          </a:p>
        </p:txBody>
      </p:sp>
      <p:pic>
        <p:nvPicPr>
          <p:cNvPr id="8" name="Picture 7">
            <a:extLst>
              <a:ext uri="{FF2B5EF4-FFF2-40B4-BE49-F238E27FC236}">
                <a16:creationId xmlns:a16="http://schemas.microsoft.com/office/drawing/2014/main" id="{4DECA6A5-EA0E-4B27-A07E-53A98E79403A}"/>
              </a:ext>
            </a:extLst>
          </p:cNvPr>
          <p:cNvPicPr>
            <a:picLocks noChangeAspect="1"/>
          </p:cNvPicPr>
          <p:nvPr/>
        </p:nvPicPr>
        <p:blipFill>
          <a:blip r:embed="rId2"/>
          <a:stretch>
            <a:fillRect/>
          </a:stretch>
        </p:blipFill>
        <p:spPr>
          <a:xfrm>
            <a:off x="6421553" y="1640023"/>
            <a:ext cx="4932247" cy="3116081"/>
          </a:xfrm>
          <a:prstGeom prst="rect">
            <a:avLst/>
          </a:prstGeom>
        </p:spPr>
      </p:pic>
      <p:sp>
        <p:nvSpPr>
          <p:cNvPr id="3" name="Slide Number Placeholder 2">
            <a:extLst>
              <a:ext uri="{FF2B5EF4-FFF2-40B4-BE49-F238E27FC236}">
                <a16:creationId xmlns:a16="http://schemas.microsoft.com/office/drawing/2014/main" id="{03573EAE-D6B0-9512-C6D7-136B9EE1D1B9}"/>
              </a:ext>
            </a:extLst>
          </p:cNvPr>
          <p:cNvSpPr>
            <a:spLocks noGrp="1"/>
          </p:cNvSpPr>
          <p:nvPr>
            <p:ph type="sldNum" sz="quarter" idx="4"/>
          </p:nvPr>
        </p:nvSpPr>
        <p:spPr/>
        <p:txBody>
          <a:bodyPr/>
          <a:lstStyle/>
          <a:p>
            <a:fld id="{B20EFAC2-24DB-4D86-AD3B-8D4B01AC7A9B}" type="slidenum">
              <a:rPr lang="zh-CN" altLang="en-US" smtClean="0"/>
              <a:pPr/>
              <a:t>28</a:t>
            </a:fld>
            <a:r>
              <a:rPr lang="zh-CN" altLang="en-US"/>
              <a:t> </a:t>
            </a:r>
            <a:r>
              <a:rPr lang="en-US" altLang="zh-CN"/>
              <a:t>/ 26</a:t>
            </a:r>
          </a:p>
          <a:p>
            <a:endParaRPr lang="zh-CN" altLang="en-US" dirty="0"/>
          </a:p>
        </p:txBody>
      </p:sp>
    </p:spTree>
    <p:extLst>
      <p:ext uri="{BB962C8B-B14F-4D97-AF65-F5344CB8AC3E}">
        <p14:creationId xmlns:p14="http://schemas.microsoft.com/office/powerpoint/2010/main" val="2519518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865C4E5-7E46-44BD-88D6-D5033C1DAA8E}"/>
              </a:ext>
            </a:extLst>
          </p:cNvPr>
          <p:cNvSpPr>
            <a:spLocks noGrp="1"/>
          </p:cNvSpPr>
          <p:nvPr>
            <p:ph type="body" sz="quarter" idx="11"/>
          </p:nvPr>
        </p:nvSpPr>
        <p:spPr/>
        <p:txBody>
          <a:bodyPr/>
          <a:lstStyle/>
          <a:p>
            <a:r>
              <a:rPr lang="en-US" altLang="zh-CN"/>
              <a:t>Summary</a:t>
            </a:r>
            <a:r>
              <a:rPr lang="en-US" altLang="zh-CN" dirty="0"/>
              <a:t>: Gate-level vs. Pulse-level simulation</a:t>
            </a:r>
            <a:endParaRPr lang="zh-CN" alt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AA521038-EEBA-41C6-B8B6-7B9ADB582EBE}"/>
                  </a:ext>
                </a:extLst>
              </p:cNvPr>
              <p:cNvSpPr>
                <a:spLocks noGrp="1"/>
              </p:cNvSpPr>
              <p:nvPr>
                <p:ph sz="quarter" idx="12"/>
              </p:nvPr>
            </p:nvSpPr>
            <p:spPr>
              <a:xfrm>
                <a:off x="683581" y="1020931"/>
                <a:ext cx="10813002" cy="5494169"/>
              </a:xfrm>
            </p:spPr>
            <p:txBody>
              <a:bodyPr/>
              <a:lstStyle/>
              <a:p>
                <a:r>
                  <a:rPr lang="en-US" altLang="zh-CN" dirty="0"/>
                  <a:t>Gate-level circuit simulation:</a:t>
                </a:r>
              </a:p>
              <a:p>
                <a:pPr lvl="1"/>
                <a:r>
                  <a:rPr lang="en-US" altLang="zh-CN" dirty="0"/>
                  <a:t>Ideal circuit: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m:rPr>
                            <m:sty m:val="p"/>
                          </m:rPr>
                          <a:rPr lang="en-US" altLang="zh-CN" b="0" i="1" smtClean="0">
                            <a:latin typeface="Cambria Math" panose="02040503050406030204" pitchFamily="18" charset="0"/>
                          </a:rPr>
                          <m:t>f</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m:rPr>
                            <m:sty m:val="p"/>
                          </m:rPr>
                          <a:rPr lang="en-US" altLang="zh-CN" b="0" i="1" smtClean="0">
                            <a:latin typeface="Cambria Math" panose="02040503050406030204" pitchFamily="18" charset="0"/>
                          </a:rPr>
                          <m:t>i</m:t>
                        </m:r>
                      </m:sub>
                    </m:sSub>
                  </m:oMath>
                </a14:m>
                <a:endParaRPr lang="en-US" altLang="zh-CN" dirty="0"/>
              </a:p>
              <a:p>
                <a:pPr lvl="1"/>
                <a:r>
                  <a:rPr lang="en-US" altLang="zh-CN" dirty="0"/>
                  <a:t>Noisy circuit: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𝜌</m:t>
                            </m:r>
                          </m:e>
                          <m:sub>
                            <m:r>
                              <m:rPr>
                                <m:sty m:val="p"/>
                              </m:rPr>
                              <a:rPr lang="en-US" altLang="zh-CN" b="0" i="1" smtClean="0">
                                <a:latin typeface="Cambria Math" panose="02040503050406030204" pitchFamily="18" charset="0"/>
                              </a:rPr>
                              <m:t>i</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𝑖</m:t>
                            </m:r>
                          </m:sub>
                          <m:sup>
                            <m:r>
                              <a:rPr lang="en-US" altLang="zh-CN" i="1">
                                <a:latin typeface="Cambria Math" panose="02040503050406030204" pitchFamily="18" charset="0"/>
                              </a:rPr>
                              <m:t>†</m:t>
                            </m:r>
                          </m:sup>
                        </m:sSub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m:t>
                            </m:r>
                          </m:sup>
                        </m:sSup>
                      </m:e>
                    </m:nary>
                  </m:oMath>
                </a14:m>
                <a:endParaRPr lang="en-US" altLang="zh-CN" dirty="0"/>
              </a:p>
              <a:p>
                <a:r>
                  <a:rPr lang="en-US" altLang="zh-CN" dirty="0"/>
                  <a:t>Pulse-level circuit simulation:</a:t>
                </a:r>
              </a:p>
              <a:p>
                <a:pPr lvl="1"/>
                <a:r>
                  <a:rPr lang="en-US" altLang="zh-CN" dirty="0"/>
                  <a:t>Ideal circuit: </a:t>
                </a:r>
                <a14:m>
                  <m:oMath xmlns:m="http://schemas.openxmlformats.org/officeDocument/2006/math">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𝑗</m:t>
                        </m: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𝑗</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𝑗</m:t>
                            </m:r>
                          </m:sub>
                        </m:sSub>
                      </m:e>
                    </m:nary>
                  </m:oMath>
                </a14:m>
                <a:endParaRPr lang="en-US" altLang="zh-CN" dirty="0"/>
              </a:p>
              <a:p>
                <a:pPr lvl="1"/>
                <a:r>
                  <a:rPr lang="en-US" altLang="zh-CN" dirty="0"/>
                  <a:t>Noisy circuit: </a:t>
                </a:r>
              </a:p>
              <a:p>
                <a:pPr lvl="2"/>
                <a:r>
                  <a:rPr lang="en-US" altLang="zh-CN" b="0" dirty="0"/>
                  <a:t>Coherent noise: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m:rPr>
                            <m:sty m:val="p"/>
                          </m:rPr>
                          <a:rPr lang="en-US" altLang="zh-CN" b="0" i="1" smtClean="0">
                            <a:latin typeface="Cambria Math" panose="02040503050406030204" pitchFamily="18" charset="0"/>
                          </a:rPr>
                          <m:t>noise</m:t>
                        </m:r>
                      </m:sub>
                    </m:sSub>
                  </m:oMath>
                </a14:m>
                <a:r>
                  <a:rPr lang="zh-CN" altLang="en-US" dirty="0"/>
                  <a:t> </a:t>
                </a:r>
                <a:endParaRPr lang="en-US" altLang="zh-CN" dirty="0"/>
              </a:p>
              <a:p>
                <a:pPr lvl="2"/>
                <a:r>
                  <a:rPr lang="en-US" altLang="zh-CN" dirty="0"/>
                  <a:t>Dissipative noise: Collapse operators </a:t>
                </a:r>
                <a14:m>
                  <m:oMath xmlns:m="http://schemas.openxmlformats.org/officeDocument/2006/math">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 …}</m:t>
                    </m:r>
                  </m:oMath>
                </a14:m>
                <a:endParaRPr lang="zh-CN" altLang="en-US" dirty="0"/>
              </a:p>
              <a:p>
                <a:pPr lvl="1"/>
                <a:endParaRPr lang="en-US" altLang="zh-CN" dirty="0"/>
              </a:p>
              <a:p>
                <a:pPr lvl="1"/>
                <a:endParaRPr lang="zh-CN" altLang="en-US" dirty="0"/>
              </a:p>
            </p:txBody>
          </p:sp>
        </mc:Choice>
        <mc:Fallback xmlns="">
          <p:sp>
            <p:nvSpPr>
              <p:cNvPr id="10" name="Content Placeholder 9">
                <a:extLst>
                  <a:ext uri="{FF2B5EF4-FFF2-40B4-BE49-F238E27FC236}">
                    <a16:creationId xmlns:a16="http://schemas.microsoft.com/office/drawing/2014/main" id="{AA521038-EEBA-41C6-B8B6-7B9ADB582EBE}"/>
                  </a:ext>
                </a:extLst>
              </p:cNvPr>
              <p:cNvSpPr>
                <a:spLocks noGrp="1" noRot="1" noChangeAspect="1" noMove="1" noResize="1" noEditPoints="1" noAdjustHandles="1" noChangeArrowheads="1" noChangeShapeType="1" noTextEdit="1"/>
              </p:cNvSpPr>
              <p:nvPr>
                <p:ph sz="quarter" idx="12"/>
              </p:nvPr>
            </p:nvSpPr>
            <p:spPr>
              <a:xfrm>
                <a:off x="683581" y="1020931"/>
                <a:ext cx="10813002" cy="5494169"/>
              </a:xfrm>
              <a:blipFill>
                <a:blip r:embed="rId2"/>
                <a:stretch>
                  <a:fillRect l="-733"/>
                </a:stretch>
              </a:blipFill>
            </p:spPr>
            <p:txBody>
              <a:bodyPr/>
              <a:lstStyle/>
              <a:p>
                <a:r>
                  <a:rPr lang="zh-CN" altLang="en-US">
                    <a:noFill/>
                  </a:rPr>
                  <a:t> </a:t>
                </a:r>
              </a:p>
            </p:txBody>
          </p:sp>
        </mc:Fallback>
      </mc:AlternateContent>
      <p:pic>
        <p:nvPicPr>
          <p:cNvPr id="15" name="图片 38" descr="图片包含 游戏机, 物体, 钟表&#10;&#10;描述已自动生成">
            <a:extLst>
              <a:ext uri="{FF2B5EF4-FFF2-40B4-BE49-F238E27FC236}">
                <a16:creationId xmlns:a16="http://schemas.microsoft.com/office/drawing/2014/main" id="{0C4C2679-2175-40F6-8AA2-7A8CCEF734E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t="-4329" r="377" b="-5245"/>
          <a:stretch/>
        </p:blipFill>
        <p:spPr>
          <a:xfrm>
            <a:off x="7195823" y="1618439"/>
            <a:ext cx="3471903" cy="1558230"/>
          </a:xfrm>
          <a:prstGeom prst="rect">
            <a:avLst/>
          </a:prstGeom>
        </p:spPr>
      </p:pic>
      <p:grpSp>
        <p:nvGrpSpPr>
          <p:cNvPr id="16" name="Group 15">
            <a:extLst>
              <a:ext uri="{FF2B5EF4-FFF2-40B4-BE49-F238E27FC236}">
                <a16:creationId xmlns:a16="http://schemas.microsoft.com/office/drawing/2014/main" id="{7C897B43-676E-4AB6-A981-A969BCE02D72}"/>
              </a:ext>
            </a:extLst>
          </p:cNvPr>
          <p:cNvGrpSpPr/>
          <p:nvPr/>
        </p:nvGrpSpPr>
        <p:grpSpPr>
          <a:xfrm>
            <a:off x="7358111" y="4345362"/>
            <a:ext cx="3335151" cy="1376238"/>
            <a:chOff x="-3232803" y="749236"/>
            <a:chExt cx="2779777" cy="1036836"/>
          </a:xfrm>
        </p:grpSpPr>
        <p:grpSp>
          <p:nvGrpSpPr>
            <p:cNvPr id="17" name="组合 84">
              <a:extLst>
                <a:ext uri="{FF2B5EF4-FFF2-40B4-BE49-F238E27FC236}">
                  <a16:creationId xmlns:a16="http://schemas.microsoft.com/office/drawing/2014/main" id="{FD78A209-5D20-4700-B422-E55235A9DD9A}"/>
                </a:ext>
              </a:extLst>
            </p:cNvPr>
            <p:cNvGrpSpPr/>
            <p:nvPr/>
          </p:nvGrpSpPr>
          <p:grpSpPr>
            <a:xfrm>
              <a:off x="-3232803" y="997981"/>
              <a:ext cx="2779777" cy="765309"/>
              <a:chOff x="3488686" y="4384226"/>
              <a:chExt cx="1962788" cy="818805"/>
            </a:xfrm>
          </p:grpSpPr>
          <p:cxnSp>
            <p:nvCxnSpPr>
              <p:cNvPr id="30" name="直接连接符 103">
                <a:extLst>
                  <a:ext uri="{FF2B5EF4-FFF2-40B4-BE49-F238E27FC236}">
                    <a16:creationId xmlns:a16="http://schemas.microsoft.com/office/drawing/2014/main" id="{9ADB643D-163F-4759-AF62-B324C0D498AB}"/>
                  </a:ext>
                </a:extLst>
              </p:cNvPr>
              <p:cNvCxnSpPr>
                <a:cxnSpLocks/>
              </p:cNvCxnSpPr>
              <p:nvPr/>
            </p:nvCxnSpPr>
            <p:spPr>
              <a:xfrm flipV="1">
                <a:off x="3488686" y="4384226"/>
                <a:ext cx="1961059" cy="220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105">
                <a:extLst>
                  <a:ext uri="{FF2B5EF4-FFF2-40B4-BE49-F238E27FC236}">
                    <a16:creationId xmlns:a16="http://schemas.microsoft.com/office/drawing/2014/main" id="{ABC4B419-B86B-4F09-B551-55931BDAC81E}"/>
                  </a:ext>
                </a:extLst>
              </p:cNvPr>
              <p:cNvCxnSpPr>
                <a:cxnSpLocks/>
              </p:cNvCxnSpPr>
              <p:nvPr/>
            </p:nvCxnSpPr>
            <p:spPr>
              <a:xfrm>
                <a:off x="3488686" y="4797028"/>
                <a:ext cx="196278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107">
                <a:extLst>
                  <a:ext uri="{FF2B5EF4-FFF2-40B4-BE49-F238E27FC236}">
                    <a16:creationId xmlns:a16="http://schemas.microsoft.com/office/drawing/2014/main" id="{D4D92A0F-E27D-4D9E-9F55-4C1914465DF6}"/>
                  </a:ext>
                </a:extLst>
              </p:cNvPr>
              <p:cNvCxnSpPr>
                <a:cxnSpLocks/>
              </p:cNvCxnSpPr>
              <p:nvPr/>
            </p:nvCxnSpPr>
            <p:spPr>
              <a:xfrm>
                <a:off x="3488686" y="5203031"/>
                <a:ext cx="196278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8" name="图片 85" descr="卡通人物&#10;&#10;描述已自动生成">
              <a:extLst>
                <a:ext uri="{FF2B5EF4-FFF2-40B4-BE49-F238E27FC236}">
                  <a16:creationId xmlns:a16="http://schemas.microsoft.com/office/drawing/2014/main" id="{987F7E6B-4A39-44BE-A5B3-D904C417C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3393" y="759472"/>
              <a:ext cx="444535" cy="274320"/>
            </a:xfrm>
            <a:prstGeom prst="rect">
              <a:avLst/>
            </a:prstGeom>
          </p:spPr>
        </p:pic>
        <p:pic>
          <p:nvPicPr>
            <p:cNvPr id="19" name="图片 86" descr="卡通人物&#10;&#10;描述已自动生成">
              <a:extLst>
                <a:ext uri="{FF2B5EF4-FFF2-40B4-BE49-F238E27FC236}">
                  <a16:creationId xmlns:a16="http://schemas.microsoft.com/office/drawing/2014/main" id="{DDEAECF0-2E18-4B42-8211-DEAEA812C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3393" y="1502237"/>
              <a:ext cx="444535" cy="274320"/>
            </a:xfrm>
            <a:prstGeom prst="rect">
              <a:avLst/>
            </a:prstGeom>
          </p:spPr>
        </p:pic>
        <p:pic>
          <p:nvPicPr>
            <p:cNvPr id="20" name="图片 87" descr="卡通人物&#10;&#10;描述已自动生成">
              <a:extLst>
                <a:ext uri="{FF2B5EF4-FFF2-40B4-BE49-F238E27FC236}">
                  <a16:creationId xmlns:a16="http://schemas.microsoft.com/office/drawing/2014/main" id="{B5ED993B-8BF8-44AB-9801-5EF40142CC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555" y="749236"/>
              <a:ext cx="444535" cy="274320"/>
            </a:xfrm>
            <a:prstGeom prst="rect">
              <a:avLst/>
            </a:prstGeom>
          </p:spPr>
        </p:pic>
        <p:pic>
          <p:nvPicPr>
            <p:cNvPr id="21" name="图片 88" descr="卡通人物&#10;&#10;描述已自动生成">
              <a:extLst>
                <a:ext uri="{FF2B5EF4-FFF2-40B4-BE49-F238E27FC236}">
                  <a16:creationId xmlns:a16="http://schemas.microsoft.com/office/drawing/2014/main" id="{4C198506-E48A-4C35-9571-E20DCD983B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3393" y="1128876"/>
              <a:ext cx="444535" cy="274320"/>
            </a:xfrm>
            <a:prstGeom prst="rect">
              <a:avLst/>
            </a:prstGeom>
          </p:spPr>
        </p:pic>
        <p:pic>
          <p:nvPicPr>
            <p:cNvPr id="22" name="图片 89" descr="卡通人物&#10;&#10;描述已自动生成">
              <a:extLst>
                <a:ext uri="{FF2B5EF4-FFF2-40B4-BE49-F238E27FC236}">
                  <a16:creationId xmlns:a16="http://schemas.microsoft.com/office/drawing/2014/main" id="{8B462D05-76D8-435A-8FC3-32AD80E92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190" y="1127147"/>
              <a:ext cx="444535" cy="274320"/>
            </a:xfrm>
            <a:prstGeom prst="rect">
              <a:avLst/>
            </a:prstGeom>
          </p:spPr>
        </p:pic>
        <p:grpSp>
          <p:nvGrpSpPr>
            <p:cNvPr id="23" name="组合 90">
              <a:extLst>
                <a:ext uri="{FF2B5EF4-FFF2-40B4-BE49-F238E27FC236}">
                  <a16:creationId xmlns:a16="http://schemas.microsoft.com/office/drawing/2014/main" id="{83842F9B-B6A6-4ECA-86C7-DD65F1D2408D}"/>
                </a:ext>
              </a:extLst>
            </p:cNvPr>
            <p:cNvGrpSpPr/>
            <p:nvPr/>
          </p:nvGrpSpPr>
          <p:grpSpPr>
            <a:xfrm>
              <a:off x="-1608394" y="1174205"/>
              <a:ext cx="448309" cy="609346"/>
              <a:chOff x="4507956" y="996622"/>
              <a:chExt cx="475714" cy="648601"/>
            </a:xfrm>
          </p:grpSpPr>
          <p:pic>
            <p:nvPicPr>
              <p:cNvPr id="28" name="图片 100" descr="卡通人物&#10;&#10;描述已自动生成">
                <a:extLst>
                  <a:ext uri="{FF2B5EF4-FFF2-40B4-BE49-F238E27FC236}">
                    <a16:creationId xmlns:a16="http://schemas.microsoft.com/office/drawing/2014/main" id="{8A2A99F1-909F-4EC6-8B67-069433B21B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1960" y="996622"/>
                <a:ext cx="471710" cy="240435"/>
              </a:xfrm>
              <a:prstGeom prst="rect">
                <a:avLst/>
              </a:prstGeom>
            </p:spPr>
          </p:pic>
          <p:pic>
            <p:nvPicPr>
              <p:cNvPr id="29" name="图片 101" descr="卡通人物&#10;&#10;描述已自动生成">
                <a:extLst>
                  <a:ext uri="{FF2B5EF4-FFF2-40B4-BE49-F238E27FC236}">
                    <a16:creationId xmlns:a16="http://schemas.microsoft.com/office/drawing/2014/main" id="{3DD871C8-648A-40EC-9722-0F2CBB7794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7956" y="1404788"/>
                <a:ext cx="471710" cy="240435"/>
              </a:xfrm>
              <a:prstGeom prst="rect">
                <a:avLst/>
              </a:prstGeom>
            </p:spPr>
          </p:pic>
        </p:grpSp>
        <p:grpSp>
          <p:nvGrpSpPr>
            <p:cNvPr id="24" name="组合 91">
              <a:extLst>
                <a:ext uri="{FF2B5EF4-FFF2-40B4-BE49-F238E27FC236}">
                  <a16:creationId xmlns:a16="http://schemas.microsoft.com/office/drawing/2014/main" id="{9343450B-E815-4A29-BDD2-16402C213F56}"/>
                </a:ext>
              </a:extLst>
            </p:cNvPr>
            <p:cNvGrpSpPr/>
            <p:nvPr/>
          </p:nvGrpSpPr>
          <p:grpSpPr>
            <a:xfrm>
              <a:off x="-2167235" y="799186"/>
              <a:ext cx="444535" cy="977004"/>
              <a:chOff x="4863620" y="1244564"/>
              <a:chExt cx="471710" cy="1039944"/>
            </a:xfrm>
          </p:grpSpPr>
          <p:pic>
            <p:nvPicPr>
              <p:cNvPr id="26" name="图片 97" descr="卡通人物&#10;&#10;描述已自动生成">
                <a:extLst>
                  <a:ext uri="{FF2B5EF4-FFF2-40B4-BE49-F238E27FC236}">
                    <a16:creationId xmlns:a16="http://schemas.microsoft.com/office/drawing/2014/main" id="{D3FC13CC-0857-4BC4-9C25-43B9859596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3620" y="1244564"/>
                <a:ext cx="471710" cy="240435"/>
              </a:xfrm>
              <a:prstGeom prst="rect">
                <a:avLst/>
              </a:prstGeom>
            </p:spPr>
          </p:pic>
          <p:pic>
            <p:nvPicPr>
              <p:cNvPr id="27" name="图片 98" descr="卡通人物&#10;&#10;描述已自动生成">
                <a:extLst>
                  <a:ext uri="{FF2B5EF4-FFF2-40B4-BE49-F238E27FC236}">
                    <a16:creationId xmlns:a16="http://schemas.microsoft.com/office/drawing/2014/main" id="{1DCC406D-5DFD-4039-84C8-1FEFF65C6C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3620" y="2044073"/>
                <a:ext cx="471710" cy="240435"/>
              </a:xfrm>
              <a:prstGeom prst="rect">
                <a:avLst/>
              </a:prstGeom>
            </p:spPr>
          </p:pic>
        </p:grpSp>
        <p:pic>
          <p:nvPicPr>
            <p:cNvPr id="25" name="图片 92" descr="卡通人物&#10;&#10;描述已自动生成">
              <a:extLst>
                <a:ext uri="{FF2B5EF4-FFF2-40B4-BE49-F238E27FC236}">
                  <a16:creationId xmlns:a16="http://schemas.microsoft.com/office/drawing/2014/main" id="{ED611D71-5E60-4F8C-AB42-01209DDE98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8576" y="1511752"/>
              <a:ext cx="347525" cy="274320"/>
            </a:xfrm>
            <a:prstGeom prst="rect">
              <a:avLst/>
            </a:prstGeom>
          </p:spPr>
        </p:pic>
      </p:grpSp>
      <p:sp>
        <p:nvSpPr>
          <p:cNvPr id="3" name="Arrow: Down 2">
            <a:extLst>
              <a:ext uri="{FF2B5EF4-FFF2-40B4-BE49-F238E27FC236}">
                <a16:creationId xmlns:a16="http://schemas.microsoft.com/office/drawing/2014/main" id="{18F20B57-3EA1-4F07-A5F1-EA1692BEBC78}"/>
              </a:ext>
            </a:extLst>
          </p:cNvPr>
          <p:cNvSpPr/>
          <p:nvPr/>
        </p:nvSpPr>
        <p:spPr>
          <a:xfrm>
            <a:off x="8750848" y="3469859"/>
            <a:ext cx="413441" cy="517813"/>
          </a:xfrm>
          <a:prstGeom prst="downArrow">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CCB17D4-D759-4A0D-805A-C2DE3B03E37E}"/>
                  </a:ext>
                </a:extLst>
              </p:cNvPr>
              <p:cNvSpPr txBox="1"/>
              <p:nvPr/>
            </p:nvSpPr>
            <p:spPr>
              <a:xfrm>
                <a:off x="531186" y="5775967"/>
                <a:ext cx="6100430" cy="945515"/>
              </a:xfrm>
              <a:prstGeom prst="rect">
                <a:avLst/>
              </a:prstGeom>
              <a:noFill/>
            </p:spPr>
            <p:txBody>
              <a:bodyPr wrap="square">
                <a:spAutoFit/>
              </a:bodyPr>
              <a:lstStyle/>
              <a:p>
                <a:pPr algn="ctr">
                  <a:spcAft>
                    <a:spcPts val="1800"/>
                  </a:spcAft>
                </a:pPr>
                <a14:m>
                  <m:oMathPara xmlns:m="http://schemas.openxmlformats.org/officeDocument/2006/math">
                    <m:oMathParaPr>
                      <m:jc m:val="centerGroup"/>
                    </m:oMathParaPr>
                    <m:oMath xmlns:m="http://schemas.openxmlformats.org/officeDocument/2006/math">
                      <m:f>
                        <m:fPr>
                          <m:ctrlPr>
                            <a:rPr lang="ar-AE" sz="1800" i="1" smtClean="0">
                              <a:solidFill>
                                <a:srgbClr val="000000"/>
                              </a:solidFill>
                              <a:latin typeface="Cambria Math" panose="02040503050406030204" pitchFamily="18" charset="0"/>
                            </a:rPr>
                          </m:ctrlPr>
                        </m:fPr>
                        <m:num>
                          <m:r>
                            <a:rPr lang="ar-AE" sz="1800" i="1">
                              <a:solidFill>
                                <a:srgbClr val="000000"/>
                              </a:solidFill>
                              <a:latin typeface="Cambria Math" panose="02040503050406030204" pitchFamily="18" charset="0"/>
                            </a:rPr>
                            <m:t>𝑑</m:t>
                          </m:r>
                        </m:num>
                        <m:den>
                          <m:r>
                            <a:rPr lang="ar-AE" sz="1800" i="1">
                              <a:solidFill>
                                <a:srgbClr val="000000"/>
                              </a:solidFill>
                              <a:latin typeface="Cambria Math" panose="02040503050406030204" pitchFamily="18" charset="0"/>
                            </a:rPr>
                            <m:t>𝑑𝑡</m:t>
                          </m:r>
                        </m:den>
                      </m:f>
                      <m:r>
                        <a:rPr lang="ar-AE" sz="1800" i="1">
                          <a:solidFill>
                            <a:srgbClr val="000000"/>
                          </a:solidFill>
                          <a:latin typeface="Cambria Math" panose="02040503050406030204" pitchFamily="18" charset="0"/>
                        </a:rPr>
                        <m:t>𝜌</m:t>
                      </m:r>
                      <m:r>
                        <a:rPr lang="ar-AE" sz="1800" i="1">
                          <a:solidFill>
                            <a:srgbClr val="000000"/>
                          </a:solidFill>
                          <a:latin typeface="Cambria Math" panose="02040503050406030204" pitchFamily="18" charset="0"/>
                        </a:rPr>
                        <m:t>=−</m:t>
                      </m:r>
                      <m:f>
                        <m:fPr>
                          <m:ctrlPr>
                            <a:rPr lang="ar-AE" sz="1800" i="1">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𝑖</m:t>
                          </m:r>
                        </m:num>
                        <m:den>
                          <m:r>
                            <a:rPr lang="ar-AE" sz="1800" i="1">
                              <a:solidFill>
                                <a:srgbClr val="000000"/>
                              </a:solidFill>
                              <a:latin typeface="Cambria Math" panose="02040503050406030204" pitchFamily="18" charset="0"/>
                            </a:rPr>
                            <m:t>ℏ</m:t>
                          </m:r>
                        </m:den>
                      </m:f>
                      <m:r>
                        <a:rPr lang="ar-AE" sz="1800" i="1">
                          <a:solidFill>
                            <a:srgbClr val="000000"/>
                          </a:solidFill>
                          <a:latin typeface="Cambria Math" panose="02040503050406030204" pitchFamily="18" charset="0"/>
                        </a:rPr>
                        <m:t>[</m:t>
                      </m:r>
                      <m:r>
                        <a:rPr lang="ar-AE" sz="1800" i="1">
                          <a:solidFill>
                            <a:srgbClr val="000000"/>
                          </a:solidFill>
                          <a:latin typeface="Cambria Math" panose="02040503050406030204" pitchFamily="18" charset="0"/>
                        </a:rPr>
                        <m:t>𝐻</m:t>
                      </m:r>
                      <m:r>
                        <a:rPr lang="ar-AE" sz="1800" i="1">
                          <a:solidFill>
                            <a:srgbClr val="000000"/>
                          </a:solidFill>
                          <a:latin typeface="Cambria Math" panose="02040503050406030204" pitchFamily="18" charset="0"/>
                        </a:rPr>
                        <m:t>,</m:t>
                      </m:r>
                      <m:r>
                        <a:rPr lang="ar-AE" sz="1800" i="1">
                          <a:solidFill>
                            <a:srgbClr val="000000"/>
                          </a:solidFill>
                          <a:latin typeface="Cambria Math" panose="02040503050406030204" pitchFamily="18" charset="0"/>
                        </a:rPr>
                        <m:t>𝜌</m:t>
                      </m:r>
                      <m:r>
                        <a:rPr lang="ar-AE" sz="1800" i="1">
                          <a:solidFill>
                            <a:srgbClr val="000000"/>
                          </a:solidFill>
                          <a:latin typeface="Cambria Math" panose="02040503050406030204" pitchFamily="18" charset="0"/>
                        </a:rPr>
                        <m:t>]+</m:t>
                      </m:r>
                      <m:r>
                        <a:rPr lang="ar-AE" sz="1800" i="1">
                          <a:solidFill>
                            <a:srgbClr val="000000"/>
                          </a:solidFill>
                          <a:latin typeface="Cambria Math" panose="02040503050406030204" pitchFamily="18" charset="0"/>
                        </a:rPr>
                        <m:t>𝛾</m:t>
                      </m:r>
                      <m:d>
                        <m:dPr>
                          <m:ctrlPr>
                            <a:rPr lang="ar-AE" sz="1800" i="1">
                              <a:solidFill>
                                <a:srgbClr val="000000"/>
                              </a:solidFill>
                              <a:latin typeface="Cambria Math" panose="02040503050406030204" pitchFamily="18" charset="0"/>
                            </a:rPr>
                          </m:ctrlPr>
                        </m:dPr>
                        <m:e>
                          <m:r>
                            <a:rPr lang="ar-AE" sz="1800" i="1">
                              <a:solidFill>
                                <a:srgbClr val="000000"/>
                              </a:solidFill>
                              <a:latin typeface="Cambria Math" panose="02040503050406030204" pitchFamily="18" charset="0"/>
                            </a:rPr>
                            <m:t>𝐿</m:t>
                          </m:r>
                          <m:r>
                            <a:rPr lang="ar-AE" sz="1800" i="1">
                              <a:solidFill>
                                <a:srgbClr val="000000"/>
                              </a:solidFill>
                              <a:latin typeface="Cambria Math" panose="02040503050406030204" pitchFamily="18" charset="0"/>
                            </a:rPr>
                            <m:t>𝜌</m:t>
                          </m:r>
                          <m:sSup>
                            <m:sSupPr>
                              <m:ctrlPr>
                                <a:rPr lang="ar-AE" sz="1800" i="1">
                                  <a:solidFill>
                                    <a:srgbClr val="000000"/>
                                  </a:solidFill>
                                  <a:latin typeface="Cambria Math" panose="02040503050406030204" pitchFamily="18" charset="0"/>
                                </a:rPr>
                              </m:ctrlPr>
                            </m:sSupPr>
                            <m:e>
                              <m:r>
                                <a:rPr lang="ar-AE" sz="1800" i="1">
                                  <a:solidFill>
                                    <a:srgbClr val="000000"/>
                                  </a:solidFill>
                                  <a:latin typeface="Cambria Math" panose="02040503050406030204" pitchFamily="18" charset="0"/>
                                </a:rPr>
                                <m:t>𝐿</m:t>
                              </m:r>
                            </m:e>
                            <m:sup>
                              <m:r>
                                <a:rPr lang="ar-AE" sz="1800" i="1">
                                  <a:solidFill>
                                    <a:srgbClr val="000000"/>
                                  </a:solidFill>
                                  <a:latin typeface="Cambria Math" panose="02040503050406030204" pitchFamily="18" charset="0"/>
                                </a:rPr>
                                <m:t>†</m:t>
                              </m:r>
                            </m:sup>
                          </m:sSup>
                          <m:r>
                            <a:rPr lang="ar-AE" sz="1800" i="1">
                              <a:solidFill>
                                <a:srgbClr val="000000"/>
                              </a:solidFill>
                              <a:latin typeface="Cambria Math" panose="02040503050406030204" pitchFamily="18" charset="0"/>
                            </a:rPr>
                            <m:t>−</m:t>
                          </m:r>
                          <m:f>
                            <m:fPr>
                              <m:ctrlPr>
                                <a:rPr lang="ar-AE" sz="1800" i="1">
                                  <a:solidFill>
                                    <a:srgbClr val="000000"/>
                                  </a:solidFill>
                                  <a:latin typeface="Cambria Math" panose="02040503050406030204" pitchFamily="18" charset="0"/>
                                </a:rPr>
                              </m:ctrlPr>
                            </m:fPr>
                            <m:num>
                              <m:r>
                                <a:rPr lang="ar-AE" sz="1800" i="1">
                                  <a:solidFill>
                                    <a:srgbClr val="000000"/>
                                  </a:solidFill>
                                  <a:latin typeface="Cambria Math" panose="02040503050406030204" pitchFamily="18" charset="0"/>
                                </a:rPr>
                                <m:t>1</m:t>
                              </m:r>
                            </m:num>
                            <m:den>
                              <m:r>
                                <a:rPr lang="ar-AE" sz="1800" i="1">
                                  <a:solidFill>
                                    <a:srgbClr val="000000"/>
                                  </a:solidFill>
                                  <a:latin typeface="Cambria Math" panose="02040503050406030204" pitchFamily="18" charset="0"/>
                                </a:rPr>
                                <m:t>2</m:t>
                              </m:r>
                            </m:den>
                          </m:f>
                          <m:sSup>
                            <m:sSupPr>
                              <m:ctrlPr>
                                <a:rPr lang="ar-AE" sz="1800" i="1">
                                  <a:solidFill>
                                    <a:srgbClr val="000000"/>
                                  </a:solidFill>
                                  <a:latin typeface="Cambria Math" panose="02040503050406030204" pitchFamily="18" charset="0"/>
                                </a:rPr>
                              </m:ctrlPr>
                            </m:sSupPr>
                            <m:e>
                              <m:r>
                                <a:rPr lang="ar-AE" sz="1800" i="1">
                                  <a:solidFill>
                                    <a:srgbClr val="000000"/>
                                  </a:solidFill>
                                  <a:latin typeface="Cambria Math" panose="02040503050406030204" pitchFamily="18" charset="0"/>
                                </a:rPr>
                                <m:t>𝐿</m:t>
                              </m:r>
                            </m:e>
                            <m:sup>
                              <m:r>
                                <a:rPr lang="ar-AE" sz="1800" i="1">
                                  <a:solidFill>
                                    <a:srgbClr val="000000"/>
                                  </a:solidFill>
                                  <a:latin typeface="Cambria Math" panose="02040503050406030204" pitchFamily="18" charset="0"/>
                                </a:rPr>
                                <m:t>†</m:t>
                              </m:r>
                            </m:sup>
                          </m:sSup>
                          <m:r>
                            <a:rPr lang="ar-AE" sz="1800" i="1">
                              <a:solidFill>
                                <a:srgbClr val="000000"/>
                              </a:solidFill>
                              <a:latin typeface="Cambria Math" panose="02040503050406030204" pitchFamily="18" charset="0"/>
                            </a:rPr>
                            <m:t>𝐿</m:t>
                          </m:r>
                          <m:r>
                            <a:rPr lang="ar-AE" sz="1800" i="1">
                              <a:solidFill>
                                <a:srgbClr val="000000"/>
                              </a:solidFill>
                              <a:latin typeface="Cambria Math" panose="02040503050406030204" pitchFamily="18" charset="0"/>
                            </a:rPr>
                            <m:t>𝜌</m:t>
                          </m:r>
                          <m:r>
                            <a:rPr lang="ar-AE" sz="1800" i="1">
                              <a:solidFill>
                                <a:srgbClr val="000000"/>
                              </a:solidFill>
                              <a:latin typeface="Cambria Math" panose="02040503050406030204" pitchFamily="18" charset="0"/>
                            </a:rPr>
                            <m:t>−</m:t>
                          </m:r>
                          <m:f>
                            <m:fPr>
                              <m:ctrlPr>
                                <a:rPr lang="ar-AE" sz="1800" i="1">
                                  <a:solidFill>
                                    <a:srgbClr val="000000"/>
                                  </a:solidFill>
                                  <a:latin typeface="Cambria Math" panose="02040503050406030204" pitchFamily="18" charset="0"/>
                                </a:rPr>
                              </m:ctrlPr>
                            </m:fPr>
                            <m:num>
                              <m:r>
                                <a:rPr lang="ar-AE" sz="1800" i="1">
                                  <a:solidFill>
                                    <a:srgbClr val="000000"/>
                                  </a:solidFill>
                                  <a:latin typeface="Cambria Math" panose="02040503050406030204" pitchFamily="18" charset="0"/>
                                </a:rPr>
                                <m:t>1</m:t>
                              </m:r>
                            </m:num>
                            <m:den>
                              <m:r>
                                <a:rPr lang="ar-AE" sz="1800" i="1">
                                  <a:solidFill>
                                    <a:srgbClr val="000000"/>
                                  </a:solidFill>
                                  <a:latin typeface="Cambria Math" panose="02040503050406030204" pitchFamily="18" charset="0"/>
                                </a:rPr>
                                <m:t>2</m:t>
                              </m:r>
                            </m:den>
                          </m:f>
                          <m:r>
                            <a:rPr lang="ar-AE" sz="1800" i="1">
                              <a:solidFill>
                                <a:srgbClr val="000000"/>
                              </a:solidFill>
                              <a:latin typeface="Cambria Math" panose="02040503050406030204" pitchFamily="18" charset="0"/>
                            </a:rPr>
                            <m:t>𝜌</m:t>
                          </m:r>
                          <m:sSup>
                            <m:sSupPr>
                              <m:ctrlPr>
                                <a:rPr lang="ar-AE" sz="1800" i="1">
                                  <a:solidFill>
                                    <a:srgbClr val="000000"/>
                                  </a:solidFill>
                                  <a:latin typeface="Cambria Math" panose="02040503050406030204" pitchFamily="18" charset="0"/>
                                </a:rPr>
                              </m:ctrlPr>
                            </m:sSupPr>
                            <m:e>
                              <m:r>
                                <a:rPr lang="ar-AE" sz="1800" i="1">
                                  <a:solidFill>
                                    <a:srgbClr val="000000"/>
                                  </a:solidFill>
                                  <a:latin typeface="Cambria Math" panose="02040503050406030204" pitchFamily="18" charset="0"/>
                                </a:rPr>
                                <m:t>𝐿</m:t>
                              </m:r>
                            </m:e>
                            <m:sup>
                              <m:r>
                                <a:rPr lang="ar-AE" sz="1800" i="1">
                                  <a:solidFill>
                                    <a:srgbClr val="000000"/>
                                  </a:solidFill>
                                  <a:latin typeface="Cambria Math" panose="02040503050406030204" pitchFamily="18" charset="0"/>
                                </a:rPr>
                                <m:t>†</m:t>
                              </m:r>
                            </m:sup>
                          </m:sSup>
                          <m:r>
                            <a:rPr lang="ar-AE" sz="1800" i="1">
                              <a:solidFill>
                                <a:srgbClr val="000000"/>
                              </a:solidFill>
                              <a:latin typeface="Cambria Math" panose="02040503050406030204" pitchFamily="18" charset="0"/>
                            </a:rPr>
                            <m:t>𝐿</m:t>
                          </m:r>
                        </m:e>
                      </m:d>
                    </m:oMath>
                  </m:oMathPara>
                </a14:m>
                <a:endParaRPr lang="en-GB" sz="1800"/>
              </a:p>
            </p:txBody>
          </p:sp>
        </mc:Choice>
        <mc:Fallback xmlns="">
          <p:sp>
            <p:nvSpPr>
              <p:cNvPr id="33" name="TextBox 32">
                <a:extLst>
                  <a:ext uri="{FF2B5EF4-FFF2-40B4-BE49-F238E27FC236}">
                    <a16:creationId xmlns:a16="http://schemas.microsoft.com/office/drawing/2014/main" id="{ACCB17D4-D759-4A0D-805A-C2DE3B03E37E}"/>
                  </a:ext>
                </a:extLst>
              </p:cNvPr>
              <p:cNvSpPr txBox="1">
                <a:spLocks noRot="1" noChangeAspect="1" noMove="1" noResize="1" noEditPoints="1" noAdjustHandles="1" noChangeArrowheads="1" noChangeShapeType="1" noTextEdit="1"/>
              </p:cNvSpPr>
              <p:nvPr/>
            </p:nvSpPr>
            <p:spPr>
              <a:xfrm>
                <a:off x="531186" y="5775967"/>
                <a:ext cx="6100430" cy="945515"/>
              </a:xfrm>
              <a:prstGeom prst="rect">
                <a:avLst/>
              </a:prstGeom>
              <a:blipFill>
                <a:blip r:embed="rId7"/>
                <a:stretch>
                  <a:fillRect/>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D036E720-4681-E67B-6531-A1DDC283F446}"/>
              </a:ext>
            </a:extLst>
          </p:cNvPr>
          <p:cNvSpPr>
            <a:spLocks noGrp="1"/>
          </p:cNvSpPr>
          <p:nvPr>
            <p:ph type="sldNum" sz="quarter" idx="4"/>
          </p:nvPr>
        </p:nvSpPr>
        <p:spPr/>
        <p:txBody>
          <a:bodyPr/>
          <a:lstStyle/>
          <a:p>
            <a:fld id="{B20EFAC2-24DB-4D86-AD3B-8D4B01AC7A9B}" type="slidenum">
              <a:rPr lang="zh-CN" altLang="en-US" smtClean="0"/>
              <a:pPr/>
              <a:t>29</a:t>
            </a:fld>
            <a:r>
              <a:rPr lang="zh-CN" altLang="en-US"/>
              <a:t> </a:t>
            </a:r>
            <a:r>
              <a:rPr lang="en-US" altLang="zh-CN"/>
              <a:t>/ 26</a:t>
            </a:r>
          </a:p>
          <a:p>
            <a:endParaRPr lang="zh-CN" altLang="en-US" dirty="0"/>
          </a:p>
        </p:txBody>
      </p:sp>
    </p:spTree>
    <p:extLst>
      <p:ext uri="{BB962C8B-B14F-4D97-AF65-F5344CB8AC3E}">
        <p14:creationId xmlns:p14="http://schemas.microsoft.com/office/powerpoint/2010/main" val="3059292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6F3D1B8-E847-46F6-8516-997777CB6F07}"/>
              </a:ext>
            </a:extLst>
          </p:cNvPr>
          <p:cNvSpPr>
            <a:spLocks noGrp="1"/>
          </p:cNvSpPr>
          <p:nvPr>
            <p:ph type="body" sz="quarter" idx="13"/>
          </p:nvPr>
        </p:nvSpPr>
        <p:spPr>
          <a:xfrm>
            <a:off x="870012" y="2650116"/>
            <a:ext cx="10422384" cy="778884"/>
          </a:xfrm>
        </p:spPr>
        <p:txBody>
          <a:bodyPr>
            <a:normAutofit/>
          </a:bodyPr>
          <a:lstStyle/>
          <a:p>
            <a:pPr algn="ctr"/>
            <a:r>
              <a:rPr lang="en-US" altLang="zh-CN" dirty="0"/>
              <a:t>Gate-level and Pulse-level simulation</a:t>
            </a:r>
            <a:endParaRPr lang="en-GB" dirty="0"/>
          </a:p>
        </p:txBody>
      </p:sp>
      <p:sp>
        <p:nvSpPr>
          <p:cNvPr id="2" name="Slide Number Placeholder 1">
            <a:extLst>
              <a:ext uri="{FF2B5EF4-FFF2-40B4-BE49-F238E27FC236}">
                <a16:creationId xmlns:a16="http://schemas.microsoft.com/office/drawing/2014/main" id="{69CACAC0-4552-0041-8A84-F8DA10A2CAAC}"/>
              </a:ext>
            </a:extLst>
          </p:cNvPr>
          <p:cNvSpPr>
            <a:spLocks noGrp="1"/>
          </p:cNvSpPr>
          <p:nvPr>
            <p:ph type="sldNum" sz="quarter" idx="12"/>
          </p:nvPr>
        </p:nvSpPr>
        <p:spPr/>
        <p:txBody>
          <a:bodyPr/>
          <a:lstStyle/>
          <a:p>
            <a:fld id="{C0FFD4BA-F347-4BFE-B9EA-2FAE979B0EAE}" type="slidenum">
              <a:rPr lang="zh-CN" altLang="en-US" smtClean="0"/>
              <a:t>3</a:t>
            </a:fld>
            <a:endParaRPr lang="zh-CN" altLang="en-US"/>
          </a:p>
        </p:txBody>
      </p:sp>
    </p:spTree>
    <p:extLst>
      <p:ext uri="{BB962C8B-B14F-4D97-AF65-F5344CB8AC3E}">
        <p14:creationId xmlns:p14="http://schemas.microsoft.com/office/powerpoint/2010/main" val="1741290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BEF1D9-AB8D-460D-95CE-E6CC55ABDFE9}"/>
              </a:ext>
            </a:extLst>
          </p:cNvPr>
          <p:cNvSpPr>
            <a:spLocks noGrp="1"/>
          </p:cNvSpPr>
          <p:nvPr>
            <p:ph type="body" sz="quarter" idx="11"/>
          </p:nvPr>
        </p:nvSpPr>
        <p:spPr/>
        <p:txBody>
          <a:bodyPr/>
          <a:lstStyle/>
          <a:p>
            <a:r>
              <a:rPr lang="en-US" altLang="zh-CN" dirty="0"/>
              <a:t>Noise defined at the gate-level</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2E77CF-E48C-44F8-9528-BA127FD82AD9}"/>
                  </a:ext>
                </a:extLst>
              </p:cNvPr>
              <p:cNvSpPr>
                <a:spLocks noGrp="1"/>
              </p:cNvSpPr>
              <p:nvPr>
                <p:ph sz="quarter" idx="12"/>
              </p:nvPr>
            </p:nvSpPr>
            <p:spPr>
              <a:xfrm>
                <a:off x="736847" y="841665"/>
                <a:ext cx="10733103" cy="5673436"/>
              </a:xfrm>
            </p:spPr>
            <p:txBody>
              <a:bodyPr/>
              <a:lstStyle/>
              <a:p>
                <a:r>
                  <a:rPr lang="en-US" altLang="zh-CN" dirty="0"/>
                  <a:t>How is noise usually simulated at the gate-level?</a:t>
                </a:r>
              </a:p>
              <a:p>
                <a:pPr lvl="1"/>
                <a:r>
                  <a:rPr lang="en-US" altLang="zh-CN" dirty="0"/>
                  <a:t>Random Pauli error</a:t>
                </a:r>
              </a:p>
              <a:p>
                <a:pPr lvl="1"/>
                <a:r>
                  <a:rPr lang="en-US" altLang="zh-CN" dirty="0"/>
                  <a:t>Quantum channel: decoherence, dephasing, erasure …</a:t>
                </a:r>
              </a:p>
              <a:p>
                <a:r>
                  <a:rPr lang="en-US" altLang="zh-CN" dirty="0"/>
                  <a:t>Assumptions</a:t>
                </a:r>
              </a:p>
              <a:p>
                <a:pPr lvl="1"/>
                <a:r>
                  <a:rPr lang="en-US" altLang="zh-CN" dirty="0"/>
                  <a:t>Noise are usually independent among qubits</a:t>
                </a:r>
              </a:p>
              <a:p>
                <a:pPr lvl="1"/>
                <a:r>
                  <a:rPr lang="en-US" altLang="zh-CN" dirty="0"/>
                  <a:t>Usually applied after perfect gate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𝜌</m:t>
                            </m:r>
                          </m:e>
                          <m:sub>
                            <m:r>
                              <m:rPr>
                                <m:sty m:val="p"/>
                              </m:rPr>
                              <a:rPr lang="en-US" altLang="zh-CN" b="0" i="1" smtClean="0">
                                <a:latin typeface="Cambria Math" panose="02040503050406030204" pitchFamily="18" charset="0"/>
                              </a:rPr>
                              <m:t>i</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𝑖</m:t>
                            </m:r>
                          </m:sub>
                          <m:sup>
                            <m:r>
                              <a:rPr lang="en-US" altLang="zh-CN" i="1">
                                <a:latin typeface="Cambria Math" panose="02040503050406030204" pitchFamily="18" charset="0"/>
                              </a:rPr>
                              <m:t>†</m:t>
                            </m:r>
                          </m:sup>
                        </m:sSub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m:t>
                            </m:r>
                          </m:sup>
                        </m:sSup>
                      </m:e>
                    </m:nary>
                  </m:oMath>
                </a14:m>
                <a:endParaRPr lang="en-US" altLang="zh-CN" dirty="0"/>
              </a:p>
              <a:p>
                <a:r>
                  <a:rPr lang="en-US" altLang="zh-CN" dirty="0"/>
                  <a:t>More realistic picture</a:t>
                </a:r>
              </a:p>
              <a:p>
                <a:pPr lvl="1"/>
                <a:r>
                  <a:rPr lang="en-US" altLang="zh-CN" dirty="0"/>
                  <a:t>Noise are correlated, both in time and in space.</a:t>
                </a:r>
              </a:p>
              <a:p>
                <a:pPr lvl="1"/>
                <a:r>
                  <a:rPr lang="en-US" altLang="zh-CN" dirty="0"/>
                  <a:t>The operation and noise are not separable.</a:t>
                </a:r>
              </a:p>
              <a:p>
                <a:endParaRPr lang="zh-CN" altLang="en-US" dirty="0"/>
              </a:p>
            </p:txBody>
          </p:sp>
        </mc:Choice>
        <mc:Fallback xmlns="">
          <p:sp>
            <p:nvSpPr>
              <p:cNvPr id="3" name="Content Placeholder 2">
                <a:extLst>
                  <a:ext uri="{FF2B5EF4-FFF2-40B4-BE49-F238E27FC236}">
                    <a16:creationId xmlns:a16="http://schemas.microsoft.com/office/drawing/2014/main" id="{782E77CF-E48C-44F8-9528-BA127FD82AD9}"/>
                  </a:ext>
                </a:extLst>
              </p:cNvPr>
              <p:cNvSpPr>
                <a:spLocks noGrp="1" noRot="1" noChangeAspect="1" noMove="1" noResize="1" noEditPoints="1" noAdjustHandles="1" noChangeArrowheads="1" noChangeShapeType="1" noTextEdit="1"/>
              </p:cNvSpPr>
              <p:nvPr>
                <p:ph sz="quarter" idx="12"/>
              </p:nvPr>
            </p:nvSpPr>
            <p:spPr>
              <a:xfrm>
                <a:off x="736847" y="841665"/>
                <a:ext cx="10733103" cy="5673436"/>
              </a:xfrm>
              <a:blipFill>
                <a:blip r:embed="rId2"/>
                <a:stretch>
                  <a:fillRect l="-795"/>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8A38D79B-AC7A-9B88-DDC0-4B0CC25B0D31}"/>
              </a:ext>
            </a:extLst>
          </p:cNvPr>
          <p:cNvSpPr>
            <a:spLocks noGrp="1"/>
          </p:cNvSpPr>
          <p:nvPr>
            <p:ph type="sldNum" sz="quarter" idx="4"/>
          </p:nvPr>
        </p:nvSpPr>
        <p:spPr/>
        <p:txBody>
          <a:bodyPr/>
          <a:lstStyle/>
          <a:p>
            <a:fld id="{B20EFAC2-24DB-4D86-AD3B-8D4B01AC7A9B}" type="slidenum">
              <a:rPr lang="zh-CN" altLang="en-US" smtClean="0"/>
              <a:pPr/>
              <a:t>30</a:t>
            </a:fld>
            <a:r>
              <a:rPr lang="zh-CN" altLang="en-US"/>
              <a:t> </a:t>
            </a:r>
            <a:r>
              <a:rPr lang="en-US" altLang="zh-CN"/>
              <a:t>/ 26</a:t>
            </a:r>
          </a:p>
          <a:p>
            <a:endParaRPr lang="zh-CN" altLang="en-US" dirty="0"/>
          </a:p>
        </p:txBody>
      </p:sp>
    </p:spTree>
    <p:extLst>
      <p:ext uri="{BB962C8B-B14F-4D97-AF65-F5344CB8AC3E}">
        <p14:creationId xmlns:p14="http://schemas.microsoft.com/office/powerpoint/2010/main" val="87615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1105A50-6FF3-4B3F-840F-A1077A929B5B}"/>
              </a:ext>
            </a:extLst>
          </p:cNvPr>
          <p:cNvSpPr>
            <a:spLocks noGrp="1"/>
          </p:cNvSpPr>
          <p:nvPr>
            <p:ph sz="quarter" idx="12"/>
          </p:nvPr>
        </p:nvSpPr>
        <p:spPr>
          <a:xfrm>
            <a:off x="4901687" y="2071035"/>
            <a:ext cx="6133257" cy="4403896"/>
          </a:xfrm>
        </p:spPr>
        <p:txBody>
          <a:bodyPr>
            <a:normAutofit/>
          </a:bodyPr>
          <a:lstStyle/>
          <a:p>
            <a:r>
              <a:rPr lang="en-US" altLang="zh-CN" dirty="0"/>
              <a:t>Automatic differentiation</a:t>
            </a:r>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hlinkClick r:id="rId2"/>
            </a:endParaRPr>
          </a:p>
          <a:p>
            <a:pPr marL="0" indent="0">
              <a:buNone/>
            </a:pPr>
            <a:r>
              <a:rPr lang="zh-CN" altLang="en-US" sz="1600" dirty="0">
                <a:hlinkClick r:id="rId2"/>
              </a:rPr>
              <a:t>https://github.com/qutip/qutip-tensorflow/blob/main/examples/rotation_optimization.ipynb</a:t>
            </a:r>
            <a:r>
              <a:rPr lang="zh-CN" altLang="en-US" sz="1600" dirty="0"/>
              <a:t> </a:t>
            </a:r>
            <a:endParaRPr lang="en-US" altLang="zh-CN" sz="1600" dirty="0"/>
          </a:p>
          <a:p>
            <a:pPr marL="0" indent="0">
              <a:buNone/>
            </a:pPr>
            <a:r>
              <a:rPr lang="en-US" altLang="zh-CN" sz="1600" dirty="0"/>
              <a:t>ODE integration under development</a:t>
            </a:r>
            <a:endParaRPr lang="zh-CN" altLang="en-US" sz="1600" dirty="0"/>
          </a:p>
        </p:txBody>
      </p:sp>
      <p:sp>
        <p:nvSpPr>
          <p:cNvPr id="2" name="Text Placeholder 1">
            <a:extLst>
              <a:ext uri="{FF2B5EF4-FFF2-40B4-BE49-F238E27FC236}">
                <a16:creationId xmlns:a16="http://schemas.microsoft.com/office/drawing/2014/main" id="{7C1CA6B0-AA47-41BF-91EE-301C18EA0DA9}"/>
              </a:ext>
            </a:extLst>
          </p:cNvPr>
          <p:cNvSpPr>
            <a:spLocks noGrp="1"/>
          </p:cNvSpPr>
          <p:nvPr>
            <p:ph type="body" sz="quarter" idx="11"/>
          </p:nvPr>
        </p:nvSpPr>
        <p:spPr/>
        <p:txBody>
          <a:bodyPr/>
          <a:lstStyle/>
          <a:p>
            <a:r>
              <a:rPr lang="en-US" altLang="zh-CN" dirty="0"/>
              <a:t>Future development: Custom data type and custom solvers in qutip-v5</a:t>
            </a:r>
          </a:p>
          <a:p>
            <a:endParaRPr lang="zh-CN" altLang="en-US" dirty="0"/>
          </a:p>
        </p:txBody>
      </p:sp>
      <p:sp>
        <p:nvSpPr>
          <p:cNvPr id="10" name="TextBox 9">
            <a:extLst>
              <a:ext uri="{FF2B5EF4-FFF2-40B4-BE49-F238E27FC236}">
                <a16:creationId xmlns:a16="http://schemas.microsoft.com/office/drawing/2014/main" id="{4966BDCD-19BC-42FC-8002-1284403D7420}"/>
              </a:ext>
            </a:extLst>
          </p:cNvPr>
          <p:cNvSpPr txBox="1"/>
          <p:nvPr/>
        </p:nvSpPr>
        <p:spPr>
          <a:xfrm>
            <a:off x="641667" y="757190"/>
            <a:ext cx="6433836" cy="1295868"/>
          </a:xfrm>
          <a:prstGeom prst="rect">
            <a:avLst/>
          </a:prstGeom>
          <a:noFill/>
        </p:spPr>
        <p:txBody>
          <a:bodyPr wrap="square">
            <a:spAutoFit/>
          </a:bodyPr>
          <a:lstStyle/>
          <a:p>
            <a:pPr>
              <a:lnSpc>
                <a:spcPct val="150000"/>
              </a:lnSpc>
            </a:pPr>
            <a:r>
              <a:rPr lang="en-US" altLang="zh-CN" sz="1800" b="1">
                <a:solidFill>
                  <a:schemeClr val="tx1">
                    <a:lumMod val="75000"/>
                    <a:lumOff val="25000"/>
                  </a:schemeClr>
                </a:solidFill>
                <a:latin typeface="-apple-system"/>
              </a:rPr>
              <a:t>qutip-</a:t>
            </a:r>
            <a:r>
              <a:rPr lang="en-US" altLang="zh-CN" sz="1800" b="1" err="1">
                <a:solidFill>
                  <a:schemeClr val="tx1">
                    <a:lumMod val="75000"/>
                    <a:lumOff val="25000"/>
                  </a:schemeClr>
                </a:solidFill>
                <a:latin typeface="-apple-system"/>
              </a:rPr>
              <a:t>tensorflow</a:t>
            </a:r>
            <a:r>
              <a:rPr lang="en-US" altLang="zh-CN" sz="1800" b="1">
                <a:solidFill>
                  <a:schemeClr val="tx1">
                    <a:lumMod val="75000"/>
                    <a:lumOff val="25000"/>
                  </a:schemeClr>
                </a:solidFill>
                <a:latin typeface="-apple-system"/>
              </a:rPr>
              <a:t> @</a:t>
            </a:r>
            <a:r>
              <a:rPr lang="zh-CN" altLang="en-US" sz="1800" b="1">
                <a:solidFill>
                  <a:schemeClr val="tx1">
                    <a:lumMod val="75000"/>
                    <a:lumOff val="25000"/>
                  </a:schemeClr>
                </a:solidFill>
                <a:latin typeface="-apple-system"/>
              </a:rPr>
              <a:t> </a:t>
            </a:r>
            <a:r>
              <a:rPr lang="zh-CN" altLang="en-US">
                <a:hlinkClick r:id="rId3"/>
              </a:rPr>
              <a:t>https://github.com/qutip/qutip-tensorflow</a:t>
            </a:r>
            <a:endParaRPr lang="en-US" altLang="zh-CN"/>
          </a:p>
          <a:p>
            <a:pPr>
              <a:lnSpc>
                <a:spcPct val="150000"/>
              </a:lnSpc>
            </a:pPr>
            <a:r>
              <a:rPr lang="en-US" altLang="zh-CN" sz="1800" b="1">
                <a:solidFill>
                  <a:schemeClr val="tx1">
                    <a:lumMod val="75000"/>
                    <a:lumOff val="25000"/>
                  </a:schemeClr>
                </a:solidFill>
                <a:latin typeface="-apple-system"/>
              </a:rPr>
              <a:t>qutip-</a:t>
            </a:r>
            <a:r>
              <a:rPr lang="en-US" altLang="zh-CN" sz="1800" b="1" err="1">
                <a:solidFill>
                  <a:schemeClr val="tx1">
                    <a:lumMod val="75000"/>
                    <a:lumOff val="25000"/>
                  </a:schemeClr>
                </a:solidFill>
                <a:latin typeface="-apple-system"/>
              </a:rPr>
              <a:t>cupy</a:t>
            </a:r>
            <a:r>
              <a:rPr lang="en-US" altLang="zh-CN" sz="1800" b="1">
                <a:solidFill>
                  <a:schemeClr val="tx1">
                    <a:lumMod val="75000"/>
                    <a:lumOff val="25000"/>
                  </a:schemeClr>
                </a:solidFill>
                <a:latin typeface="-apple-system"/>
              </a:rPr>
              <a:t> @ </a:t>
            </a:r>
            <a:r>
              <a:rPr lang="zh-CN" altLang="en-US">
                <a:hlinkClick r:id="rId4"/>
              </a:rPr>
              <a:t>https://github.com/qutip/qutip-cupy</a:t>
            </a:r>
            <a:r>
              <a:rPr lang="zh-CN" altLang="en-US"/>
              <a:t> </a:t>
            </a:r>
            <a:endParaRPr lang="en-US" altLang="zh-CN"/>
          </a:p>
          <a:p>
            <a:pPr>
              <a:lnSpc>
                <a:spcPct val="150000"/>
              </a:lnSpc>
            </a:pPr>
            <a:r>
              <a:rPr lang="en-US" altLang="zh-CN"/>
              <a:t>by </a:t>
            </a:r>
            <a:r>
              <a:rPr lang="en-US" altLang="zh-CN" u="sng" err="1"/>
              <a:t>Asier</a:t>
            </a:r>
            <a:r>
              <a:rPr lang="en-US" altLang="zh-CN" u="sng"/>
              <a:t> Galicia</a:t>
            </a:r>
            <a:r>
              <a:rPr lang="en-US" altLang="zh-CN"/>
              <a:t> and </a:t>
            </a:r>
            <a:r>
              <a:rPr lang="en-US" altLang="zh-CN" u="sng"/>
              <a:t>Felipe Haiek</a:t>
            </a:r>
            <a:r>
              <a:rPr lang="en-US" altLang="zh-CN"/>
              <a:t> through Google Summer of Code</a:t>
            </a:r>
            <a:endParaRPr lang="zh-CN" altLang="en-US"/>
          </a:p>
        </p:txBody>
      </p:sp>
      <p:sp>
        <p:nvSpPr>
          <p:cNvPr id="13" name="TextBox 12">
            <a:extLst>
              <a:ext uri="{FF2B5EF4-FFF2-40B4-BE49-F238E27FC236}">
                <a16:creationId xmlns:a16="http://schemas.microsoft.com/office/drawing/2014/main" id="{CAA63930-74A3-41F2-9355-A1D9750E5B41}"/>
              </a:ext>
            </a:extLst>
          </p:cNvPr>
          <p:cNvSpPr txBox="1"/>
          <p:nvPr/>
        </p:nvSpPr>
        <p:spPr>
          <a:xfrm>
            <a:off x="641667" y="2175093"/>
            <a:ext cx="3839592" cy="1015663"/>
          </a:xfrm>
          <a:prstGeom prst="rect">
            <a:avLst/>
          </a:prstGeom>
          <a:noFill/>
        </p:spPr>
        <p:txBody>
          <a:bodyPr wrap="square">
            <a:spAutoFit/>
          </a:bodyPr>
          <a:lstStyle/>
          <a:p>
            <a:pPr marL="342900" indent="-342900">
              <a:buFont typeface="Arial" panose="020B0604020202020204" pitchFamily="34" charset="0"/>
              <a:buChar char="•"/>
            </a:pPr>
            <a:r>
              <a:rPr lang="en-US" altLang="zh-CN" sz="2400" dirty="0"/>
              <a:t>GPU acceleration</a:t>
            </a:r>
          </a:p>
          <a:p>
            <a:endParaRPr lang="en-US" altLang="zh-CN" dirty="0"/>
          </a:p>
          <a:p>
            <a:endParaRPr lang="en-US" altLang="zh-CN" dirty="0"/>
          </a:p>
        </p:txBody>
      </p:sp>
      <p:pic>
        <p:nvPicPr>
          <p:cNvPr id="11" name="Picture 10">
            <a:extLst>
              <a:ext uri="{FF2B5EF4-FFF2-40B4-BE49-F238E27FC236}">
                <a16:creationId xmlns:a16="http://schemas.microsoft.com/office/drawing/2014/main" id="{0503AC4C-B835-4E8E-8E9F-DBAC1F8F63F4}"/>
              </a:ext>
            </a:extLst>
          </p:cNvPr>
          <p:cNvPicPr>
            <a:picLocks noChangeAspect="1"/>
          </p:cNvPicPr>
          <p:nvPr/>
        </p:nvPicPr>
        <p:blipFill>
          <a:blip r:embed="rId5"/>
          <a:stretch>
            <a:fillRect/>
          </a:stretch>
        </p:blipFill>
        <p:spPr>
          <a:xfrm>
            <a:off x="641667" y="2674047"/>
            <a:ext cx="3510233" cy="2944535"/>
          </a:xfrm>
          <a:prstGeom prst="rect">
            <a:avLst/>
          </a:prstGeom>
        </p:spPr>
      </p:pic>
      <p:sp>
        <p:nvSpPr>
          <p:cNvPr id="12" name="TextBox 11">
            <a:extLst>
              <a:ext uri="{FF2B5EF4-FFF2-40B4-BE49-F238E27FC236}">
                <a16:creationId xmlns:a16="http://schemas.microsoft.com/office/drawing/2014/main" id="{90F5CA5A-D9D9-45AB-83D3-5D739A378B39}"/>
              </a:ext>
            </a:extLst>
          </p:cNvPr>
          <p:cNvSpPr txBox="1"/>
          <p:nvPr/>
        </p:nvSpPr>
        <p:spPr>
          <a:xfrm>
            <a:off x="1417981" y="5682709"/>
            <a:ext cx="1874937" cy="307777"/>
          </a:xfrm>
          <a:prstGeom prst="rect">
            <a:avLst/>
          </a:prstGeom>
          <a:noFill/>
        </p:spPr>
        <p:txBody>
          <a:bodyPr wrap="none" rtlCol="0">
            <a:spAutoFit/>
          </a:bodyPr>
          <a:lstStyle/>
          <a:p>
            <a:r>
              <a:rPr lang="en-US" altLang="zh-CN" sz="1400"/>
              <a:t>From https://cupy.dev/</a:t>
            </a:r>
            <a:endParaRPr lang="zh-CN" altLang="en-US" sz="1400"/>
          </a:p>
        </p:txBody>
      </p:sp>
      <p:pic>
        <p:nvPicPr>
          <p:cNvPr id="19" name="Picture 18">
            <a:extLst>
              <a:ext uri="{FF2B5EF4-FFF2-40B4-BE49-F238E27FC236}">
                <a16:creationId xmlns:a16="http://schemas.microsoft.com/office/drawing/2014/main" id="{E2E6E6D9-093E-4376-B50E-A9B64739B104}"/>
              </a:ext>
            </a:extLst>
          </p:cNvPr>
          <p:cNvPicPr>
            <a:picLocks noChangeAspect="1"/>
          </p:cNvPicPr>
          <p:nvPr/>
        </p:nvPicPr>
        <p:blipFill>
          <a:blip r:embed="rId6"/>
          <a:stretch>
            <a:fillRect/>
          </a:stretch>
        </p:blipFill>
        <p:spPr>
          <a:xfrm>
            <a:off x="4897727" y="2803974"/>
            <a:ext cx="5626031" cy="2156755"/>
          </a:xfrm>
          <a:prstGeom prst="rect">
            <a:avLst/>
          </a:prstGeom>
        </p:spPr>
      </p:pic>
      <p:pic>
        <p:nvPicPr>
          <p:cNvPr id="20" name="Picture 19">
            <a:extLst>
              <a:ext uri="{FF2B5EF4-FFF2-40B4-BE49-F238E27FC236}">
                <a16:creationId xmlns:a16="http://schemas.microsoft.com/office/drawing/2014/main" id="{5E468DD4-4114-4913-924A-45003EFE258D}"/>
              </a:ext>
            </a:extLst>
          </p:cNvPr>
          <p:cNvPicPr>
            <a:picLocks noChangeAspect="1"/>
          </p:cNvPicPr>
          <p:nvPr/>
        </p:nvPicPr>
        <p:blipFill>
          <a:blip r:embed="rId7"/>
          <a:stretch>
            <a:fillRect/>
          </a:stretch>
        </p:blipFill>
        <p:spPr>
          <a:xfrm>
            <a:off x="7012257" y="811670"/>
            <a:ext cx="2464847" cy="1254590"/>
          </a:xfrm>
          <a:prstGeom prst="rect">
            <a:avLst/>
          </a:prstGeom>
        </p:spPr>
      </p:pic>
      <p:sp>
        <p:nvSpPr>
          <p:cNvPr id="21" name="TextBox 20">
            <a:extLst>
              <a:ext uri="{FF2B5EF4-FFF2-40B4-BE49-F238E27FC236}">
                <a16:creationId xmlns:a16="http://schemas.microsoft.com/office/drawing/2014/main" id="{550C2C29-F532-4ED7-8A3D-D0DBD2583195}"/>
              </a:ext>
            </a:extLst>
          </p:cNvPr>
          <p:cNvSpPr txBox="1"/>
          <p:nvPr/>
        </p:nvSpPr>
        <p:spPr>
          <a:xfrm>
            <a:off x="9597844" y="922249"/>
            <a:ext cx="2162772" cy="892552"/>
          </a:xfrm>
          <a:prstGeom prst="rect">
            <a:avLst/>
          </a:prstGeom>
          <a:noFill/>
        </p:spPr>
        <p:txBody>
          <a:bodyPr wrap="none" rtlCol="0">
            <a:spAutoFit/>
          </a:bodyPr>
          <a:lstStyle/>
          <a:p>
            <a:r>
              <a:rPr lang="en-US" altLang="zh-CN"/>
              <a:t>TensorFlow + QuTiP</a:t>
            </a:r>
          </a:p>
          <a:p>
            <a:pPr>
              <a:spcBef>
                <a:spcPts val="600"/>
              </a:spcBef>
            </a:pPr>
            <a:r>
              <a:rPr lang="en-US" altLang="zh-CN" sz="1200" b="0" i="1">
                <a:solidFill>
                  <a:srgbClr val="222222"/>
                </a:solidFill>
                <a:effectLst/>
                <a:latin typeface="Arial" panose="020B0604020202020204" pitchFamily="34" charset="0"/>
              </a:rPr>
              <a:t>PRL</a:t>
            </a:r>
            <a:r>
              <a:rPr lang="en-US" altLang="zh-CN" sz="1200" b="0" i="0">
                <a:solidFill>
                  <a:srgbClr val="222222"/>
                </a:solidFill>
                <a:effectLst/>
                <a:latin typeface="Arial" panose="020B0604020202020204" pitchFamily="34" charset="0"/>
              </a:rPr>
              <a:t>, 2021, 127(14): 140502.</a:t>
            </a:r>
          </a:p>
          <a:p>
            <a:pPr>
              <a:spcBef>
                <a:spcPts val="600"/>
              </a:spcBef>
            </a:pPr>
            <a:r>
              <a:rPr lang="en-US" altLang="zh-CN" sz="1200" b="0" i="1">
                <a:solidFill>
                  <a:srgbClr val="222222"/>
                </a:solidFill>
                <a:effectLst/>
                <a:latin typeface="Arial" panose="020B0604020202020204" pitchFamily="34" charset="0"/>
              </a:rPr>
              <a:t>PRR</a:t>
            </a:r>
            <a:r>
              <a:rPr lang="en-US" altLang="zh-CN" sz="1200" b="0" i="0">
                <a:solidFill>
                  <a:srgbClr val="222222"/>
                </a:solidFill>
                <a:effectLst/>
                <a:latin typeface="Arial" panose="020B0604020202020204" pitchFamily="34" charset="0"/>
              </a:rPr>
              <a:t>, 2021, 3(3): 033278.</a:t>
            </a:r>
            <a:endParaRPr lang="zh-CN" altLang="en-US" sz="1200"/>
          </a:p>
        </p:txBody>
      </p:sp>
      <p:pic>
        <p:nvPicPr>
          <p:cNvPr id="24" name="gsoc.png" descr="gsoc.png">
            <a:extLst>
              <a:ext uri="{FF2B5EF4-FFF2-40B4-BE49-F238E27FC236}">
                <a16:creationId xmlns:a16="http://schemas.microsoft.com/office/drawing/2014/main" id="{88C3171D-E3BE-4300-8FFF-5C8DD6163090}"/>
              </a:ext>
            </a:extLst>
          </p:cNvPr>
          <p:cNvPicPr>
            <a:picLocks noChangeAspect="1"/>
          </p:cNvPicPr>
          <p:nvPr/>
        </p:nvPicPr>
        <p:blipFill>
          <a:blip r:embed="rId8"/>
          <a:stretch>
            <a:fillRect/>
          </a:stretch>
        </p:blipFill>
        <p:spPr>
          <a:xfrm>
            <a:off x="9613934" y="1988510"/>
            <a:ext cx="1136684" cy="1136684"/>
          </a:xfrm>
          <a:prstGeom prst="rect">
            <a:avLst/>
          </a:prstGeom>
          <a:ln w="12700">
            <a:miter lim="400000"/>
          </a:ln>
        </p:spPr>
      </p:pic>
      <p:sp>
        <p:nvSpPr>
          <p:cNvPr id="4" name="Slide Number Placeholder 3">
            <a:extLst>
              <a:ext uri="{FF2B5EF4-FFF2-40B4-BE49-F238E27FC236}">
                <a16:creationId xmlns:a16="http://schemas.microsoft.com/office/drawing/2014/main" id="{80D28971-24F7-44B0-95C7-3C9509859A12}"/>
              </a:ext>
            </a:extLst>
          </p:cNvPr>
          <p:cNvSpPr>
            <a:spLocks noGrp="1"/>
          </p:cNvSpPr>
          <p:nvPr>
            <p:ph type="sldNum" sz="quarter" idx="4"/>
          </p:nvPr>
        </p:nvSpPr>
        <p:spPr/>
        <p:txBody>
          <a:bodyPr/>
          <a:lstStyle/>
          <a:p>
            <a:fld id="{B20EFAC2-24DB-4D86-AD3B-8D4B01AC7A9B}" type="slidenum">
              <a:rPr lang="zh-CN" altLang="en-US" smtClean="0"/>
              <a:pPr/>
              <a:t>31</a:t>
            </a:fld>
            <a:r>
              <a:rPr lang="zh-CN" altLang="en-US"/>
              <a:t> </a:t>
            </a:r>
            <a:r>
              <a:rPr lang="en-US" altLang="zh-CN"/>
              <a:t>/ 26</a:t>
            </a:r>
          </a:p>
          <a:p>
            <a:endParaRPr lang="zh-CN" altLang="en-US" dirty="0"/>
          </a:p>
        </p:txBody>
      </p:sp>
    </p:spTree>
    <p:extLst>
      <p:ext uri="{BB962C8B-B14F-4D97-AF65-F5344CB8AC3E}">
        <p14:creationId xmlns:p14="http://schemas.microsoft.com/office/powerpoint/2010/main" val="3172421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92362F-F836-47B6-9119-04E5FBE1E9F2}"/>
              </a:ext>
            </a:extLst>
          </p:cNvPr>
          <p:cNvPicPr>
            <a:picLocks noChangeAspect="1"/>
          </p:cNvPicPr>
          <p:nvPr/>
        </p:nvPicPr>
        <p:blipFill>
          <a:blip r:embed="rId2"/>
          <a:stretch>
            <a:fillRect/>
          </a:stretch>
        </p:blipFill>
        <p:spPr>
          <a:xfrm>
            <a:off x="1118586" y="1026420"/>
            <a:ext cx="10093912" cy="5066594"/>
          </a:xfrm>
          <a:prstGeom prst="rect">
            <a:avLst/>
          </a:prstGeom>
        </p:spPr>
      </p:pic>
      <p:sp>
        <p:nvSpPr>
          <p:cNvPr id="2" name="Text Placeholder 1">
            <a:extLst>
              <a:ext uri="{FF2B5EF4-FFF2-40B4-BE49-F238E27FC236}">
                <a16:creationId xmlns:a16="http://schemas.microsoft.com/office/drawing/2014/main" id="{31DC2B28-BE84-4903-8095-780568BB2F69}"/>
              </a:ext>
            </a:extLst>
          </p:cNvPr>
          <p:cNvSpPr>
            <a:spLocks noGrp="1"/>
          </p:cNvSpPr>
          <p:nvPr>
            <p:ph type="body" sz="quarter" idx="11"/>
          </p:nvPr>
        </p:nvSpPr>
        <p:spPr/>
        <p:txBody>
          <a:bodyPr/>
          <a:lstStyle/>
          <a:p>
            <a:r>
              <a:rPr lang="en-US" altLang="zh-CN" dirty="0"/>
              <a:t>Framework architecture – overview</a:t>
            </a:r>
            <a:endParaRPr lang="zh-CN" altLang="en-US" dirty="0"/>
          </a:p>
        </p:txBody>
      </p:sp>
      <p:sp>
        <p:nvSpPr>
          <p:cNvPr id="4" name="Slide Number Placeholder 3">
            <a:extLst>
              <a:ext uri="{FF2B5EF4-FFF2-40B4-BE49-F238E27FC236}">
                <a16:creationId xmlns:a16="http://schemas.microsoft.com/office/drawing/2014/main" id="{C31EFF0C-AB5E-10E9-C508-C6587AFB9E8C}"/>
              </a:ext>
            </a:extLst>
          </p:cNvPr>
          <p:cNvSpPr>
            <a:spLocks noGrp="1"/>
          </p:cNvSpPr>
          <p:nvPr>
            <p:ph type="sldNum" sz="quarter" idx="4"/>
          </p:nvPr>
        </p:nvSpPr>
        <p:spPr/>
        <p:txBody>
          <a:bodyPr/>
          <a:lstStyle/>
          <a:p>
            <a:fld id="{B20EFAC2-24DB-4D86-AD3B-8D4B01AC7A9B}" type="slidenum">
              <a:rPr lang="zh-CN" altLang="en-US" smtClean="0"/>
              <a:pPr/>
              <a:t>32</a:t>
            </a:fld>
            <a:r>
              <a:rPr lang="zh-CN" altLang="en-US"/>
              <a:t> </a:t>
            </a:r>
            <a:r>
              <a:rPr lang="en-US" altLang="zh-CN"/>
              <a:t>/ 26</a:t>
            </a:r>
          </a:p>
          <a:p>
            <a:endParaRPr lang="zh-CN" altLang="en-US" dirty="0"/>
          </a:p>
        </p:txBody>
      </p:sp>
    </p:spTree>
    <p:extLst>
      <p:ext uri="{BB962C8B-B14F-4D97-AF65-F5344CB8AC3E}">
        <p14:creationId xmlns:p14="http://schemas.microsoft.com/office/powerpoint/2010/main" val="353416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91EB31E-9FD3-4DF6-ADB7-4F61692CC11B}"/>
              </a:ext>
            </a:extLst>
          </p:cNvPr>
          <p:cNvSpPr>
            <a:spLocks noGrp="1"/>
          </p:cNvSpPr>
          <p:nvPr>
            <p:ph type="body" sz="quarter" idx="11"/>
          </p:nvPr>
        </p:nvSpPr>
        <p:spPr/>
        <p:txBody>
          <a:bodyPr/>
          <a:lstStyle/>
          <a:p>
            <a:r>
              <a:rPr lang="en-US" dirty="0"/>
              <a:t>Quantum circuit in QuTiP</a:t>
            </a:r>
            <a:endParaRPr lang="en-GB" dirty="0"/>
          </a:p>
        </p:txBody>
      </p:sp>
      <p:pic>
        <p:nvPicPr>
          <p:cNvPr id="6" name="内容占位符 5" descr="电脑屏幕的截图&#10;&#10;描述已自动生成">
            <a:extLst>
              <a:ext uri="{FF2B5EF4-FFF2-40B4-BE49-F238E27FC236}">
                <a16:creationId xmlns:a16="http://schemas.microsoft.com/office/drawing/2014/main" id="{CD001748-17CB-4FFA-9874-ABE24187D667}"/>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050410" y="1097200"/>
            <a:ext cx="3730523" cy="5042890"/>
          </a:xfrm>
        </p:spPr>
      </p:pic>
      <p:pic>
        <p:nvPicPr>
          <p:cNvPr id="9" name="图片 8" descr="社交网络的手机截图&#10;&#10;描述已自动生成">
            <a:extLst>
              <a:ext uri="{FF2B5EF4-FFF2-40B4-BE49-F238E27FC236}">
                <a16:creationId xmlns:a16="http://schemas.microsoft.com/office/drawing/2014/main" id="{C0A2D670-8C9A-4615-8CCF-70B63DD3F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787" y="1581334"/>
            <a:ext cx="5407818" cy="1704071"/>
          </a:xfrm>
          <a:prstGeom prst="rect">
            <a:avLst/>
          </a:prstGeom>
        </p:spPr>
      </p:pic>
      <p:sp>
        <p:nvSpPr>
          <p:cNvPr id="8" name="文本框 18">
            <a:extLst>
              <a:ext uri="{FF2B5EF4-FFF2-40B4-BE49-F238E27FC236}">
                <a16:creationId xmlns:a16="http://schemas.microsoft.com/office/drawing/2014/main" id="{EDD2481D-1233-4AAC-B904-C131CC13BF36}"/>
              </a:ext>
            </a:extLst>
          </p:cNvPr>
          <p:cNvSpPr txBox="1"/>
          <p:nvPr/>
        </p:nvSpPr>
        <p:spPr>
          <a:xfrm>
            <a:off x="5409362" y="3746359"/>
            <a:ext cx="5576667" cy="1957983"/>
          </a:xfrm>
          <a:prstGeom prst="roundRect">
            <a:avLst/>
          </a:prstGeom>
          <a:solidFill>
            <a:schemeClr val="bg1"/>
          </a:solidFill>
          <a:ln w="28575">
            <a:solidFill>
              <a:schemeClr val="bg2">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spcBef>
                <a:spcPts val="600"/>
              </a:spcBef>
            </a:pPr>
            <a:r>
              <a:rPr lang="en-US" sz="1200" b="1" dirty="0">
                <a:latin typeface="Courier New" panose="02070309020205020404" pitchFamily="49" charset="0"/>
                <a:cs typeface="Courier New" panose="02070309020205020404" pitchFamily="49" charset="0"/>
              </a:rPr>
              <a:t>&gt;&gt;&gt; from </a:t>
            </a:r>
            <a:r>
              <a:rPr lang="en-US" sz="1200" b="1" dirty="0" err="1">
                <a:latin typeface="Courier New" panose="02070309020205020404" pitchFamily="49" charset="0"/>
                <a:cs typeface="Courier New" panose="02070309020205020404" pitchFamily="49" charset="0"/>
              </a:rPr>
              <a:t>qutip.qip.circuit</a:t>
            </a:r>
            <a:r>
              <a:rPr lang="en-US" sz="1200" b="1" dirty="0">
                <a:latin typeface="Courier New" panose="02070309020205020404" pitchFamily="49" charset="0"/>
                <a:cs typeface="Courier New" panose="02070309020205020404" pitchFamily="49" charset="0"/>
              </a:rPr>
              <a:t> import </a:t>
            </a:r>
            <a:r>
              <a:rPr lang="en-US" sz="1200" b="1" dirty="0" err="1">
                <a:latin typeface="Courier New" panose="02070309020205020404" pitchFamily="49" charset="0"/>
                <a:cs typeface="Courier New" panose="02070309020205020404" pitchFamily="49" charset="0"/>
              </a:rPr>
              <a:t>QubitCircuit</a:t>
            </a:r>
            <a:endParaRPr lang="en-US" sz="1200" b="1" dirty="0">
              <a:latin typeface="Courier New" panose="02070309020205020404" pitchFamily="49" charset="0"/>
              <a:cs typeface="Courier New" panose="02070309020205020404" pitchFamily="49" charset="0"/>
            </a:endParaRPr>
          </a:p>
          <a:p>
            <a:pPr>
              <a:spcBef>
                <a:spcPts val="600"/>
              </a:spcBef>
            </a:pPr>
            <a:endParaRPr lang="en-US" sz="1200" b="1" dirty="0">
              <a:latin typeface="Courier New" panose="02070309020205020404" pitchFamily="49" charset="0"/>
              <a:cs typeface="Courier New" panose="02070309020205020404" pitchFamily="49" charset="0"/>
            </a:endParaRPr>
          </a:p>
          <a:p>
            <a:pPr>
              <a:spcBef>
                <a:spcPts val="600"/>
              </a:spcBef>
            </a:pPr>
            <a:r>
              <a:rPr lang="en-US" sz="1200" b="1" dirty="0">
                <a:latin typeface="Courier New" panose="02070309020205020404" pitchFamily="49" charset="0"/>
                <a:cs typeface="Courier New" panose="02070309020205020404" pitchFamily="49" charset="0"/>
              </a:rPr>
              <a:t>&gt;&gt;&gt; circuit = </a:t>
            </a:r>
            <a:r>
              <a:rPr lang="en-US" sz="1200" b="1" dirty="0" err="1">
                <a:latin typeface="Courier New" panose="02070309020205020404" pitchFamily="49" charset="0"/>
                <a:cs typeface="Courier New" panose="02070309020205020404" pitchFamily="49" charset="0"/>
              </a:rPr>
              <a:t>QubitCircuit</a:t>
            </a:r>
            <a:r>
              <a:rPr lang="en-US" sz="1200" b="1" dirty="0">
                <a:latin typeface="Courier New" panose="02070309020205020404" pitchFamily="49" charset="0"/>
                <a:cs typeface="Courier New" panose="02070309020205020404" pitchFamily="49" charset="0"/>
              </a:rPr>
              <a:t>(3)</a:t>
            </a:r>
          </a:p>
          <a:p>
            <a:pPr>
              <a:spcBef>
                <a:spcPts val="600"/>
              </a:spcBef>
            </a:pPr>
            <a:r>
              <a:rPr lang="en-US" sz="1200" b="1" dirty="0">
                <a:latin typeface="Courier New" panose="02070309020205020404" pitchFamily="49" charset="0"/>
                <a:cs typeface="Courier New" panose="02070309020205020404" pitchFamily="49" charset="0"/>
              </a:rPr>
              <a:t>&gt;&gt;&gt; </a:t>
            </a:r>
            <a:r>
              <a:rPr lang="en-US" sz="1200" b="1" dirty="0" err="1">
                <a:latin typeface="Courier New" panose="02070309020205020404" pitchFamily="49" charset="0"/>
                <a:cs typeface="Courier New" panose="02070309020205020404" pitchFamily="49" charset="0"/>
              </a:rPr>
              <a:t>circuit.add_gate</a:t>
            </a:r>
            <a:r>
              <a:rPr lang="en-US" sz="1200" b="1" dirty="0">
                <a:latin typeface="Courier New" panose="02070309020205020404" pitchFamily="49" charset="0"/>
                <a:cs typeface="Courier New" panose="02070309020205020404" pitchFamily="49" charset="0"/>
              </a:rPr>
              <a:t>("CNOT", targets=1, controls=0)</a:t>
            </a:r>
          </a:p>
          <a:p>
            <a:pPr>
              <a:spcBef>
                <a:spcPts val="600"/>
              </a:spcBef>
            </a:pPr>
            <a:r>
              <a:rPr lang="en-US" sz="1200" b="1" dirty="0">
                <a:latin typeface="Courier New" panose="02070309020205020404" pitchFamily="49" charset="0"/>
                <a:cs typeface="Courier New" panose="02070309020205020404" pitchFamily="49" charset="0"/>
              </a:rPr>
              <a:t>&gt;&gt;&gt; </a:t>
            </a:r>
            <a:r>
              <a:rPr lang="en-US" sz="1200" b="1" dirty="0" err="1">
                <a:latin typeface="Courier New" panose="02070309020205020404" pitchFamily="49" charset="0"/>
                <a:cs typeface="Courier New" panose="02070309020205020404" pitchFamily="49" charset="0"/>
              </a:rPr>
              <a:t>circuit.add_gate</a:t>
            </a:r>
            <a:r>
              <a:rPr lang="en-US" sz="1200" b="1" dirty="0">
                <a:latin typeface="Courier New" panose="02070309020205020404" pitchFamily="49" charset="0"/>
                <a:cs typeface="Courier New" panose="02070309020205020404" pitchFamily="49" charset="0"/>
              </a:rPr>
              <a:t>("RX", targets=1, </a:t>
            </a:r>
            <a:r>
              <a:rPr lang="en-US" sz="1200" b="1" dirty="0" err="1">
                <a:latin typeface="Courier New" panose="02070309020205020404" pitchFamily="49" charset="0"/>
                <a:cs typeface="Courier New" panose="02070309020205020404" pitchFamily="49" charset="0"/>
              </a:rPr>
              <a:t>arg_value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np.pi</a:t>
            </a:r>
            <a:r>
              <a:rPr lang="en-US" sz="1200" b="1" dirty="0">
                <a:latin typeface="Courier New" panose="02070309020205020404" pitchFamily="49" charset="0"/>
                <a:cs typeface="Courier New" panose="02070309020205020404" pitchFamily="49" charset="0"/>
              </a:rPr>
              <a:t>/2)</a:t>
            </a:r>
          </a:p>
          <a:p>
            <a:pPr>
              <a:spcBef>
                <a:spcPts val="600"/>
              </a:spcBef>
            </a:pPr>
            <a:br>
              <a:rPr lang="en-US" sz="1200" b="1" dirty="0">
                <a:latin typeface="Courier New" panose="02070309020205020404" pitchFamily="49" charset="0"/>
                <a:cs typeface="Courier New" panose="02070309020205020404" pitchFamily="49" charset="0"/>
              </a:rPr>
            </a:br>
            <a:r>
              <a:rPr lang="en-US" sz="1200" b="1" dirty="0">
                <a:latin typeface="Courier New" panose="02070309020205020404" pitchFamily="49" charset="0"/>
                <a:cs typeface="Courier New" panose="02070309020205020404" pitchFamily="49" charset="0"/>
              </a:rPr>
              <a:t>&gt;&gt;&gt; </a:t>
            </a:r>
            <a:r>
              <a:rPr lang="en-US" sz="1200" b="1" dirty="0" err="1">
                <a:latin typeface="Courier New" panose="02070309020205020404" pitchFamily="49" charset="0"/>
                <a:cs typeface="Courier New" panose="02070309020205020404" pitchFamily="49" charset="0"/>
              </a:rPr>
              <a:t>final_state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circuit.run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initial_state</a:t>
            </a:r>
            <a:r>
              <a:rPr lang="en-US" sz="12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B80961E7-FE8E-4166-DCF4-C4F26F64B662}"/>
              </a:ext>
            </a:extLst>
          </p:cNvPr>
          <p:cNvSpPr>
            <a:spLocks noGrp="1"/>
          </p:cNvSpPr>
          <p:nvPr>
            <p:ph type="sldNum" sz="quarter" idx="4"/>
          </p:nvPr>
        </p:nvSpPr>
        <p:spPr/>
        <p:txBody>
          <a:bodyPr/>
          <a:lstStyle/>
          <a:p>
            <a:fld id="{B20EFAC2-24DB-4D86-AD3B-8D4B01AC7A9B}" type="slidenum">
              <a:rPr lang="zh-CN" altLang="en-US" smtClean="0"/>
              <a:pPr/>
              <a:t>33</a:t>
            </a:fld>
            <a:r>
              <a:rPr lang="zh-CN" altLang="en-US"/>
              <a:t> </a:t>
            </a:r>
            <a:r>
              <a:rPr lang="en-US" altLang="zh-CN"/>
              <a:t>/ 26</a:t>
            </a:r>
          </a:p>
          <a:p>
            <a:endParaRPr lang="zh-CN" altLang="en-US" dirty="0"/>
          </a:p>
        </p:txBody>
      </p:sp>
    </p:spTree>
    <p:extLst>
      <p:ext uri="{BB962C8B-B14F-4D97-AF65-F5344CB8AC3E}">
        <p14:creationId xmlns:p14="http://schemas.microsoft.com/office/powerpoint/2010/main" val="748548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0B367E-FD72-4C28-B24F-4508C0038904}"/>
              </a:ext>
            </a:extLst>
          </p:cNvPr>
          <p:cNvPicPr>
            <a:picLocks noChangeAspect="1"/>
          </p:cNvPicPr>
          <p:nvPr/>
        </p:nvPicPr>
        <p:blipFill>
          <a:blip r:embed="rId2"/>
          <a:stretch>
            <a:fillRect/>
          </a:stretch>
        </p:blipFill>
        <p:spPr>
          <a:xfrm>
            <a:off x="3052324" y="773738"/>
            <a:ext cx="6277851" cy="4648849"/>
          </a:xfrm>
          <a:prstGeom prst="rect">
            <a:avLst/>
          </a:prstGeom>
        </p:spPr>
      </p:pic>
      <p:sp>
        <p:nvSpPr>
          <p:cNvPr id="8" name="TextBox 7">
            <a:extLst>
              <a:ext uri="{FF2B5EF4-FFF2-40B4-BE49-F238E27FC236}">
                <a16:creationId xmlns:a16="http://schemas.microsoft.com/office/drawing/2014/main" id="{D68D5BCA-C6B0-429C-85A9-422D5A694A1B}"/>
              </a:ext>
            </a:extLst>
          </p:cNvPr>
          <p:cNvSpPr txBox="1"/>
          <p:nvPr/>
        </p:nvSpPr>
        <p:spPr>
          <a:xfrm>
            <a:off x="3229413" y="5525360"/>
            <a:ext cx="6100762" cy="830997"/>
          </a:xfrm>
          <a:prstGeom prst="rect">
            <a:avLst/>
          </a:prstGeom>
          <a:noFill/>
        </p:spPr>
        <p:txBody>
          <a:bodyPr wrap="square">
            <a:spAutoFit/>
          </a:bodyPr>
          <a:lstStyle/>
          <a:p>
            <a:r>
              <a:rPr lang="en-US" altLang="zh-CN" sz="1600" b="0" i="0" dirty="0" err="1">
                <a:solidFill>
                  <a:srgbClr val="222222"/>
                </a:solidFill>
                <a:effectLst/>
                <a:latin typeface="Arial" panose="020B0604020202020204" pitchFamily="34" charset="0"/>
              </a:rPr>
              <a:t>Magann</a:t>
            </a:r>
            <a:r>
              <a:rPr lang="en-US" altLang="zh-CN" sz="1600" b="0" i="0" dirty="0">
                <a:solidFill>
                  <a:srgbClr val="222222"/>
                </a:solidFill>
                <a:effectLst/>
                <a:latin typeface="Arial" panose="020B0604020202020204" pitchFamily="34" charset="0"/>
              </a:rPr>
              <a:t>, Alicia B., et al. "</a:t>
            </a:r>
            <a:r>
              <a:rPr lang="en-US" altLang="zh-CN" sz="1600" b="0" i="0" dirty="0">
                <a:solidFill>
                  <a:srgbClr val="FFC000"/>
                </a:solidFill>
                <a:effectLst/>
                <a:latin typeface="Arial" panose="020B0604020202020204" pitchFamily="34" charset="0"/>
              </a:rPr>
              <a:t>From pulses to circuits and back again</a:t>
            </a:r>
            <a:r>
              <a:rPr lang="en-US" altLang="zh-CN" sz="1600" b="0" i="0" dirty="0">
                <a:solidFill>
                  <a:srgbClr val="222222"/>
                </a:solidFill>
                <a:effectLst/>
                <a:latin typeface="Arial" panose="020B0604020202020204" pitchFamily="34" charset="0"/>
              </a:rPr>
              <a:t>: A quantum optimal control perspective on variational quantum algorithms." </a:t>
            </a:r>
            <a:r>
              <a:rPr lang="en-US" altLang="zh-CN" sz="1600" b="0" i="1" dirty="0">
                <a:solidFill>
                  <a:srgbClr val="222222"/>
                </a:solidFill>
                <a:effectLst/>
                <a:latin typeface="Arial" panose="020B0604020202020204" pitchFamily="34" charset="0"/>
              </a:rPr>
              <a:t>PRX Quantum</a:t>
            </a:r>
            <a:r>
              <a:rPr lang="en-US" altLang="zh-CN" sz="1600" b="0" i="0" dirty="0">
                <a:solidFill>
                  <a:srgbClr val="222222"/>
                </a:solidFill>
                <a:effectLst/>
                <a:latin typeface="Arial" panose="020B0604020202020204" pitchFamily="34" charset="0"/>
              </a:rPr>
              <a:t> 2.1 (2021): 010101.</a:t>
            </a:r>
            <a:endParaRPr lang="zh-CN" altLang="en-US" sz="1600" dirty="0"/>
          </a:p>
        </p:txBody>
      </p:sp>
      <p:sp>
        <p:nvSpPr>
          <p:cNvPr id="2" name="Text Placeholder 1">
            <a:extLst>
              <a:ext uri="{FF2B5EF4-FFF2-40B4-BE49-F238E27FC236}">
                <a16:creationId xmlns:a16="http://schemas.microsoft.com/office/drawing/2014/main" id="{1DDD52B9-D8F4-49C8-9ADC-AED4A46EF653}"/>
              </a:ext>
            </a:extLst>
          </p:cNvPr>
          <p:cNvSpPr>
            <a:spLocks noGrp="1"/>
          </p:cNvSpPr>
          <p:nvPr>
            <p:ph type="body" sz="quarter" idx="11"/>
          </p:nvPr>
        </p:nvSpPr>
        <p:spPr/>
        <p:txBody>
          <a:bodyPr/>
          <a:lstStyle/>
          <a:p>
            <a:r>
              <a:rPr lang="en-US" altLang="zh-CN" dirty="0"/>
              <a:t>From discrete unitary gate to continuous time-evolution</a:t>
            </a:r>
            <a:endParaRPr lang="zh-CN" altLang="en-US" dirty="0"/>
          </a:p>
        </p:txBody>
      </p:sp>
      <p:sp>
        <p:nvSpPr>
          <p:cNvPr id="4" name="Slide Number Placeholder 3">
            <a:extLst>
              <a:ext uri="{FF2B5EF4-FFF2-40B4-BE49-F238E27FC236}">
                <a16:creationId xmlns:a16="http://schemas.microsoft.com/office/drawing/2014/main" id="{679DE3AB-2304-25A0-474F-145CF1183C99}"/>
              </a:ext>
            </a:extLst>
          </p:cNvPr>
          <p:cNvSpPr>
            <a:spLocks noGrp="1"/>
          </p:cNvSpPr>
          <p:nvPr>
            <p:ph type="sldNum" sz="quarter" idx="4"/>
          </p:nvPr>
        </p:nvSpPr>
        <p:spPr/>
        <p:txBody>
          <a:bodyPr/>
          <a:lstStyle/>
          <a:p>
            <a:fld id="{B20EFAC2-24DB-4D86-AD3B-8D4B01AC7A9B}" type="slidenum">
              <a:rPr lang="zh-CN" altLang="en-US" smtClean="0"/>
              <a:pPr/>
              <a:t>34</a:t>
            </a:fld>
            <a:r>
              <a:rPr lang="zh-CN" altLang="en-US"/>
              <a:t> </a:t>
            </a:r>
            <a:r>
              <a:rPr lang="en-US" altLang="zh-CN"/>
              <a:t>/ 26</a:t>
            </a:r>
          </a:p>
          <a:p>
            <a:endParaRPr lang="zh-CN" altLang="en-US" dirty="0"/>
          </a:p>
        </p:txBody>
      </p:sp>
    </p:spTree>
    <p:extLst>
      <p:ext uri="{BB962C8B-B14F-4D97-AF65-F5344CB8AC3E}">
        <p14:creationId xmlns:p14="http://schemas.microsoft.com/office/powerpoint/2010/main" val="1085699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CEED93D-C894-49C6-81EC-7E3FB6C5B44E}"/>
              </a:ext>
            </a:extLst>
          </p:cNvPr>
          <p:cNvSpPr>
            <a:spLocks noGrp="1"/>
          </p:cNvSpPr>
          <p:nvPr>
            <p:ph type="body" sz="quarter" idx="11"/>
          </p:nvPr>
        </p:nvSpPr>
        <p:spPr/>
        <p:txBody>
          <a:bodyPr/>
          <a:lstStyle/>
          <a:p>
            <a:r>
              <a:rPr lang="en-GB" altLang="zh-CN" b="1" dirty="0"/>
              <a:t>QuTiP</a:t>
            </a:r>
            <a:r>
              <a:rPr lang="en-GB" altLang="zh-CN" dirty="0"/>
              <a:t>: The </a:t>
            </a:r>
            <a:r>
              <a:rPr lang="en-GB" altLang="zh-CN" b="1" dirty="0"/>
              <a:t>Qu</a:t>
            </a:r>
            <a:r>
              <a:rPr lang="en-GB" altLang="zh-CN" dirty="0"/>
              <a:t>antum </a:t>
            </a:r>
            <a:r>
              <a:rPr lang="en-GB" altLang="zh-CN" b="1" dirty="0"/>
              <a:t>T</a:t>
            </a:r>
            <a:r>
              <a:rPr lang="en-GB" altLang="zh-CN" dirty="0"/>
              <a:t>oolbox </a:t>
            </a:r>
            <a:r>
              <a:rPr lang="en-GB" altLang="zh-CN" b="1" dirty="0"/>
              <a:t>i</a:t>
            </a:r>
            <a:r>
              <a:rPr lang="en-GB" altLang="zh-CN" dirty="0"/>
              <a:t>n </a:t>
            </a:r>
            <a:r>
              <a:rPr lang="en-GB" altLang="zh-CN" b="1" dirty="0"/>
              <a:t>P</a:t>
            </a:r>
            <a:r>
              <a:rPr lang="en-GB" altLang="zh-CN" dirty="0"/>
              <a:t>ython</a:t>
            </a:r>
          </a:p>
        </p:txBody>
      </p:sp>
      <p:pic>
        <p:nvPicPr>
          <p:cNvPr id="5" name="Shape 2322" descr="Shape 2322">
            <a:extLst>
              <a:ext uri="{FF2B5EF4-FFF2-40B4-BE49-F238E27FC236}">
                <a16:creationId xmlns:a16="http://schemas.microsoft.com/office/drawing/2014/main" id="{5EA39A23-AFB1-4ED2-A896-1384ECCF47DF}"/>
              </a:ext>
            </a:extLst>
          </p:cNvPr>
          <p:cNvPicPr>
            <a:picLocks noChangeAspect="1"/>
          </p:cNvPicPr>
          <p:nvPr/>
        </p:nvPicPr>
        <p:blipFill>
          <a:blip r:embed="rId2"/>
          <a:srcRect l="5883"/>
          <a:stretch>
            <a:fillRect/>
          </a:stretch>
        </p:blipFill>
        <p:spPr>
          <a:xfrm flipH="1">
            <a:off x="861133" y="2904924"/>
            <a:ext cx="1314505" cy="1079259"/>
          </a:xfrm>
          <a:prstGeom prst="rect">
            <a:avLst/>
          </a:prstGeom>
          <a:ln w="12700">
            <a:miter lim="400000"/>
          </a:ln>
        </p:spPr>
      </p:pic>
      <p:pic>
        <p:nvPicPr>
          <p:cNvPr id="7" name="Shape 2323" descr="Shape 2323">
            <a:extLst>
              <a:ext uri="{FF2B5EF4-FFF2-40B4-BE49-F238E27FC236}">
                <a16:creationId xmlns:a16="http://schemas.microsoft.com/office/drawing/2014/main" id="{75D59401-FE2E-4478-9700-62B1DB6CD823}"/>
              </a:ext>
            </a:extLst>
          </p:cNvPr>
          <p:cNvPicPr>
            <a:picLocks noChangeAspect="1"/>
          </p:cNvPicPr>
          <p:nvPr/>
        </p:nvPicPr>
        <p:blipFill>
          <a:blip r:embed="rId3"/>
          <a:srcRect t="8617" r="5006"/>
          <a:stretch>
            <a:fillRect/>
          </a:stretch>
        </p:blipFill>
        <p:spPr>
          <a:xfrm flipH="1">
            <a:off x="5615726" y="1065246"/>
            <a:ext cx="1169013" cy="1231384"/>
          </a:xfrm>
          <a:prstGeom prst="rect">
            <a:avLst/>
          </a:prstGeom>
          <a:ln w="12700">
            <a:miter lim="400000"/>
          </a:ln>
        </p:spPr>
      </p:pic>
      <p:pic>
        <p:nvPicPr>
          <p:cNvPr id="21" name="NumFocus_LRG.png" descr="NumFocus_LRG.png">
            <a:extLst>
              <a:ext uri="{FF2B5EF4-FFF2-40B4-BE49-F238E27FC236}">
                <a16:creationId xmlns:a16="http://schemas.microsoft.com/office/drawing/2014/main" id="{16981F75-9FCC-494C-BDE1-6D122BA1F62B}"/>
              </a:ext>
            </a:extLst>
          </p:cNvPr>
          <p:cNvPicPr>
            <a:picLocks noChangeAspect="1"/>
          </p:cNvPicPr>
          <p:nvPr/>
        </p:nvPicPr>
        <p:blipFill>
          <a:blip r:embed="rId4"/>
          <a:stretch>
            <a:fillRect/>
          </a:stretch>
        </p:blipFill>
        <p:spPr>
          <a:xfrm>
            <a:off x="1601824" y="5589940"/>
            <a:ext cx="1714784" cy="572299"/>
          </a:xfrm>
          <a:prstGeom prst="rect">
            <a:avLst/>
          </a:prstGeom>
          <a:ln w="12700">
            <a:miter lim="400000"/>
          </a:ln>
        </p:spPr>
      </p:pic>
      <p:pic>
        <p:nvPicPr>
          <p:cNvPr id="22" name="gsoc.png" descr="gsoc.png">
            <a:extLst>
              <a:ext uri="{FF2B5EF4-FFF2-40B4-BE49-F238E27FC236}">
                <a16:creationId xmlns:a16="http://schemas.microsoft.com/office/drawing/2014/main" id="{3E4DAD0D-5510-4F46-8377-1729C4CC0F53}"/>
              </a:ext>
            </a:extLst>
          </p:cNvPr>
          <p:cNvPicPr>
            <a:picLocks noChangeAspect="1"/>
          </p:cNvPicPr>
          <p:nvPr/>
        </p:nvPicPr>
        <p:blipFill>
          <a:blip r:embed="rId5"/>
          <a:stretch>
            <a:fillRect/>
          </a:stretch>
        </p:blipFill>
        <p:spPr>
          <a:xfrm>
            <a:off x="3514425" y="5508866"/>
            <a:ext cx="737568" cy="737568"/>
          </a:xfrm>
          <a:prstGeom prst="rect">
            <a:avLst/>
          </a:prstGeom>
          <a:ln w="12700">
            <a:miter lim="400000"/>
          </a:ln>
        </p:spPr>
      </p:pic>
      <p:pic>
        <p:nvPicPr>
          <p:cNvPr id="23" name="logo-sherbrooke.png" descr="logo-sherbrooke.png">
            <a:extLst>
              <a:ext uri="{FF2B5EF4-FFF2-40B4-BE49-F238E27FC236}">
                <a16:creationId xmlns:a16="http://schemas.microsoft.com/office/drawing/2014/main" id="{B0006255-7294-42FD-B3FE-5DAF72A993AD}"/>
              </a:ext>
            </a:extLst>
          </p:cNvPr>
          <p:cNvPicPr>
            <a:picLocks noChangeAspect="1"/>
          </p:cNvPicPr>
          <p:nvPr/>
        </p:nvPicPr>
        <p:blipFill>
          <a:blip r:embed="rId6"/>
          <a:stretch>
            <a:fillRect/>
          </a:stretch>
        </p:blipFill>
        <p:spPr>
          <a:xfrm>
            <a:off x="4307943" y="5572060"/>
            <a:ext cx="2211449" cy="572299"/>
          </a:xfrm>
          <a:prstGeom prst="rect">
            <a:avLst/>
          </a:prstGeom>
          <a:ln w="12700">
            <a:miter lim="400000"/>
          </a:ln>
        </p:spPr>
      </p:pic>
      <p:pic>
        <p:nvPicPr>
          <p:cNvPr id="24" name="alex.jpg" descr="alex.jpg">
            <a:extLst>
              <a:ext uri="{FF2B5EF4-FFF2-40B4-BE49-F238E27FC236}">
                <a16:creationId xmlns:a16="http://schemas.microsoft.com/office/drawing/2014/main" id="{2B62D2F4-5789-483B-8368-12CB03CD97C5}"/>
              </a:ext>
            </a:extLst>
          </p:cNvPr>
          <p:cNvPicPr>
            <a:picLocks noChangeAspect="1"/>
          </p:cNvPicPr>
          <p:nvPr/>
        </p:nvPicPr>
        <p:blipFill>
          <a:blip r:embed="rId7"/>
          <a:stretch>
            <a:fillRect/>
          </a:stretch>
        </p:blipFill>
        <p:spPr>
          <a:xfrm flipH="1">
            <a:off x="7229781" y="1052558"/>
            <a:ext cx="1249992" cy="1249993"/>
          </a:xfrm>
          <a:prstGeom prst="rect">
            <a:avLst/>
          </a:prstGeom>
          <a:ln w="12700">
            <a:miter lim="400000"/>
          </a:ln>
        </p:spPr>
      </p:pic>
      <p:pic>
        <p:nvPicPr>
          <p:cNvPr id="26" name="aber_uni.png" descr="aber_uni.png">
            <a:extLst>
              <a:ext uri="{FF2B5EF4-FFF2-40B4-BE49-F238E27FC236}">
                <a16:creationId xmlns:a16="http://schemas.microsoft.com/office/drawing/2014/main" id="{29737E76-E72B-4443-9E8E-555E509BC67F}"/>
              </a:ext>
            </a:extLst>
          </p:cNvPr>
          <p:cNvPicPr>
            <a:picLocks noChangeAspect="1"/>
          </p:cNvPicPr>
          <p:nvPr/>
        </p:nvPicPr>
        <p:blipFill>
          <a:blip r:embed="rId8"/>
          <a:stretch>
            <a:fillRect/>
          </a:stretch>
        </p:blipFill>
        <p:spPr>
          <a:xfrm>
            <a:off x="6683337" y="5702371"/>
            <a:ext cx="2152414" cy="437209"/>
          </a:xfrm>
          <a:prstGeom prst="rect">
            <a:avLst/>
          </a:prstGeom>
          <a:ln w="12700">
            <a:miter lim="400000"/>
          </a:ln>
        </p:spPr>
      </p:pic>
      <p:pic>
        <p:nvPicPr>
          <p:cNvPr id="28" name="Nathan-Shammah-lq-min.jpg" descr="Nathan-Shammah-lq-min.jpg">
            <a:extLst>
              <a:ext uri="{FF2B5EF4-FFF2-40B4-BE49-F238E27FC236}">
                <a16:creationId xmlns:a16="http://schemas.microsoft.com/office/drawing/2014/main" id="{96C3FDEB-5F99-4B8E-84D1-4EEF98DB6A44}"/>
              </a:ext>
            </a:extLst>
          </p:cNvPr>
          <p:cNvPicPr>
            <a:picLocks noChangeAspect="1"/>
          </p:cNvPicPr>
          <p:nvPr/>
        </p:nvPicPr>
        <p:blipFill>
          <a:blip r:embed="rId9"/>
          <a:stretch>
            <a:fillRect/>
          </a:stretch>
        </p:blipFill>
        <p:spPr>
          <a:xfrm flipH="1">
            <a:off x="8881299" y="1093682"/>
            <a:ext cx="1174807" cy="1174511"/>
          </a:xfrm>
          <a:prstGeom prst="rect">
            <a:avLst/>
          </a:prstGeom>
          <a:ln w="12700">
            <a:miter lim="400000"/>
          </a:ln>
        </p:spPr>
      </p:pic>
      <p:sp>
        <p:nvSpPr>
          <p:cNvPr id="29" name="Shape 2326">
            <a:extLst>
              <a:ext uri="{FF2B5EF4-FFF2-40B4-BE49-F238E27FC236}">
                <a16:creationId xmlns:a16="http://schemas.microsoft.com/office/drawing/2014/main" id="{7BA8CE23-F9A1-457C-A901-4235A1CCD2B7}"/>
              </a:ext>
            </a:extLst>
          </p:cNvPr>
          <p:cNvSpPr txBox="1"/>
          <p:nvPr/>
        </p:nvSpPr>
        <p:spPr>
          <a:xfrm>
            <a:off x="4345743" y="6165831"/>
            <a:ext cx="2288702" cy="271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399" tIns="91399" rIns="91399" bIns="91399"/>
          <a:lstStyle>
            <a:lvl1pPr algn="l" defTabSz="1828800">
              <a:defRPr b="0">
                <a:solidFill>
                  <a:srgbClr val="1E4E79"/>
                </a:solidFill>
                <a:latin typeface="Arial"/>
                <a:ea typeface="Arial"/>
                <a:cs typeface="Arial"/>
                <a:sym typeface="Arial"/>
              </a:defRPr>
            </a:lvl1pPr>
          </a:lstStyle>
          <a:p>
            <a:endParaRPr sz="1400"/>
          </a:p>
        </p:txBody>
      </p:sp>
      <p:pic>
        <p:nvPicPr>
          <p:cNvPr id="30" name="Shape 2319" descr="Shape 2319">
            <a:extLst>
              <a:ext uri="{FF2B5EF4-FFF2-40B4-BE49-F238E27FC236}">
                <a16:creationId xmlns:a16="http://schemas.microsoft.com/office/drawing/2014/main" id="{1E528448-46AE-45DE-9320-B2970C4C8F94}"/>
              </a:ext>
            </a:extLst>
          </p:cNvPr>
          <p:cNvPicPr>
            <a:picLocks noChangeAspect="1"/>
          </p:cNvPicPr>
          <p:nvPr/>
        </p:nvPicPr>
        <p:blipFill>
          <a:blip r:embed="rId10"/>
          <a:srcRect l="43929" r="11701" b="38024"/>
          <a:stretch>
            <a:fillRect/>
          </a:stretch>
        </p:blipFill>
        <p:spPr>
          <a:xfrm flipH="1">
            <a:off x="5624659" y="2649409"/>
            <a:ext cx="1174809" cy="1230752"/>
          </a:xfrm>
          <a:prstGeom prst="rect">
            <a:avLst/>
          </a:prstGeom>
          <a:ln w="12700">
            <a:miter lim="400000"/>
          </a:ln>
        </p:spPr>
      </p:pic>
      <p:grpSp>
        <p:nvGrpSpPr>
          <p:cNvPr id="6" name="Group 5">
            <a:extLst>
              <a:ext uri="{FF2B5EF4-FFF2-40B4-BE49-F238E27FC236}">
                <a16:creationId xmlns:a16="http://schemas.microsoft.com/office/drawing/2014/main" id="{001D8F97-6C23-43DA-815B-B9B7CED67A09}"/>
              </a:ext>
            </a:extLst>
          </p:cNvPr>
          <p:cNvGrpSpPr/>
          <p:nvPr/>
        </p:nvGrpSpPr>
        <p:grpSpPr>
          <a:xfrm>
            <a:off x="1659166" y="4553863"/>
            <a:ext cx="8858462" cy="990409"/>
            <a:chOff x="916701" y="4488051"/>
            <a:chExt cx="10068760" cy="956923"/>
          </a:xfrm>
        </p:grpSpPr>
        <p:grpSp>
          <p:nvGrpSpPr>
            <p:cNvPr id="10" name="Group">
              <a:extLst>
                <a:ext uri="{FF2B5EF4-FFF2-40B4-BE49-F238E27FC236}">
                  <a16:creationId xmlns:a16="http://schemas.microsoft.com/office/drawing/2014/main" id="{398E593A-B4A4-47FF-AE2A-FF072D2C5E5D}"/>
                </a:ext>
              </a:extLst>
            </p:cNvPr>
            <p:cNvGrpSpPr/>
            <p:nvPr/>
          </p:nvGrpSpPr>
          <p:grpSpPr>
            <a:xfrm>
              <a:off x="916701" y="4488051"/>
              <a:ext cx="9982677" cy="872058"/>
              <a:chOff x="0" y="0"/>
              <a:chExt cx="18760298" cy="1781155"/>
            </a:xfrm>
          </p:grpSpPr>
          <p:grpSp>
            <p:nvGrpSpPr>
              <p:cNvPr id="11" name="Group">
                <a:extLst>
                  <a:ext uri="{FF2B5EF4-FFF2-40B4-BE49-F238E27FC236}">
                    <a16:creationId xmlns:a16="http://schemas.microsoft.com/office/drawing/2014/main" id="{A3C4DFBD-C04A-457B-8D9A-1AD8B0A5E347}"/>
                  </a:ext>
                </a:extLst>
              </p:cNvPr>
              <p:cNvGrpSpPr/>
              <p:nvPr/>
            </p:nvGrpSpPr>
            <p:grpSpPr>
              <a:xfrm>
                <a:off x="-1" y="0"/>
                <a:ext cx="18760300" cy="1595292"/>
                <a:chOff x="0" y="0"/>
                <a:chExt cx="18760297" cy="1595291"/>
              </a:xfrm>
            </p:grpSpPr>
            <p:pic>
              <p:nvPicPr>
                <p:cNvPr id="15" name="Shape 2329" descr="Shape 2329">
                  <a:extLst>
                    <a:ext uri="{FF2B5EF4-FFF2-40B4-BE49-F238E27FC236}">
                      <a16:creationId xmlns:a16="http://schemas.microsoft.com/office/drawing/2014/main" id="{8734C6F5-410E-4B2B-A0A2-D815D7F82BE8}"/>
                    </a:ext>
                  </a:extLst>
                </p:cNvPr>
                <p:cNvPicPr>
                  <a:picLocks noChangeAspect="1"/>
                </p:cNvPicPr>
                <p:nvPr/>
              </p:nvPicPr>
              <p:blipFill>
                <a:blip r:embed="rId11"/>
                <a:srcRect/>
                <a:stretch>
                  <a:fillRect/>
                </a:stretch>
              </p:blipFill>
              <p:spPr>
                <a:xfrm>
                  <a:off x="16106013" y="234106"/>
                  <a:ext cx="2654285" cy="1333375"/>
                </a:xfrm>
                <a:prstGeom prst="rect">
                  <a:avLst/>
                </a:prstGeom>
                <a:ln w="12700" cap="flat">
                  <a:noFill/>
                  <a:miter lim="400000"/>
                </a:ln>
                <a:effectLst/>
              </p:spPr>
            </p:pic>
            <p:pic>
              <p:nvPicPr>
                <p:cNvPr id="16" name="Shape 2330" descr="Shape 2330">
                  <a:extLst>
                    <a:ext uri="{FF2B5EF4-FFF2-40B4-BE49-F238E27FC236}">
                      <a16:creationId xmlns:a16="http://schemas.microsoft.com/office/drawing/2014/main" id="{ACAA5F2C-C1B5-4ED1-A7AE-B21032D7B01A}"/>
                    </a:ext>
                  </a:extLst>
                </p:cNvPr>
                <p:cNvPicPr>
                  <a:picLocks noChangeAspect="1"/>
                </p:cNvPicPr>
                <p:nvPr/>
              </p:nvPicPr>
              <p:blipFill>
                <a:blip r:embed="rId12"/>
                <a:srcRect/>
                <a:stretch>
                  <a:fillRect/>
                </a:stretch>
              </p:blipFill>
              <p:spPr>
                <a:xfrm>
                  <a:off x="13906046" y="0"/>
                  <a:ext cx="1240821" cy="1589802"/>
                </a:xfrm>
                <a:prstGeom prst="rect">
                  <a:avLst/>
                </a:prstGeom>
                <a:ln w="12700" cap="flat">
                  <a:noFill/>
                  <a:miter lim="400000"/>
                </a:ln>
                <a:effectLst/>
              </p:spPr>
            </p:pic>
            <p:pic>
              <p:nvPicPr>
                <p:cNvPr id="17" name="Japan-Science-Technology-Agency-Logo-500x437.png" descr="Japan-Science-Technology-Agency-Logo-500x437.png">
                  <a:extLst>
                    <a:ext uri="{FF2B5EF4-FFF2-40B4-BE49-F238E27FC236}">
                      <a16:creationId xmlns:a16="http://schemas.microsoft.com/office/drawing/2014/main" id="{07706213-BFED-4773-841A-8BAA6187F886}"/>
                    </a:ext>
                  </a:extLst>
                </p:cNvPr>
                <p:cNvPicPr>
                  <a:picLocks noChangeAspect="1"/>
                </p:cNvPicPr>
                <p:nvPr/>
              </p:nvPicPr>
              <p:blipFill>
                <a:blip r:embed="rId13"/>
                <a:srcRect t="34830" b="34830"/>
                <a:stretch>
                  <a:fillRect/>
                </a:stretch>
              </p:blipFill>
              <p:spPr>
                <a:xfrm>
                  <a:off x="4847692" y="477846"/>
                  <a:ext cx="4214291" cy="1117446"/>
                </a:xfrm>
                <a:prstGeom prst="rect">
                  <a:avLst/>
                </a:prstGeom>
                <a:ln w="12700" cap="flat">
                  <a:noFill/>
                  <a:miter lim="400000"/>
                </a:ln>
                <a:effectLst/>
              </p:spPr>
            </p:pic>
            <p:pic>
              <p:nvPicPr>
                <p:cNvPr id="18" name="jsps long.png" descr="jsps long.png">
                  <a:extLst>
                    <a:ext uri="{FF2B5EF4-FFF2-40B4-BE49-F238E27FC236}">
                      <a16:creationId xmlns:a16="http://schemas.microsoft.com/office/drawing/2014/main" id="{06F73A47-C506-4087-9E8B-A96D5A3146AC}"/>
                    </a:ext>
                  </a:extLst>
                </p:cNvPr>
                <p:cNvPicPr>
                  <a:picLocks noChangeAspect="1"/>
                </p:cNvPicPr>
                <p:nvPr/>
              </p:nvPicPr>
              <p:blipFill>
                <a:blip r:embed="rId14"/>
                <a:stretch>
                  <a:fillRect/>
                </a:stretch>
              </p:blipFill>
              <p:spPr>
                <a:xfrm>
                  <a:off x="0" y="454390"/>
                  <a:ext cx="5027577" cy="1117241"/>
                </a:xfrm>
                <a:prstGeom prst="rect">
                  <a:avLst/>
                </a:prstGeom>
                <a:ln w="12700" cap="flat">
                  <a:noFill/>
                  <a:miter lim="400000"/>
                </a:ln>
                <a:effectLst/>
              </p:spPr>
            </p:pic>
          </p:grpSp>
          <p:grpSp>
            <p:nvGrpSpPr>
              <p:cNvPr id="12" name="Group">
                <a:extLst>
                  <a:ext uri="{FF2B5EF4-FFF2-40B4-BE49-F238E27FC236}">
                    <a16:creationId xmlns:a16="http://schemas.microsoft.com/office/drawing/2014/main" id="{5814A5FA-672F-409C-816F-C5BEC6CBF594}"/>
                  </a:ext>
                </a:extLst>
              </p:cNvPr>
              <p:cNvGrpSpPr/>
              <p:nvPr/>
            </p:nvGrpSpPr>
            <p:grpSpPr>
              <a:xfrm>
                <a:off x="9239583" y="554412"/>
                <a:ext cx="2980155" cy="1226744"/>
                <a:chOff x="0" y="0"/>
                <a:chExt cx="2980153" cy="1226743"/>
              </a:xfrm>
            </p:grpSpPr>
            <p:pic>
              <p:nvPicPr>
                <p:cNvPr id="13" name="ARO_logo.gif" descr="ARO_logo.gif">
                  <a:extLst>
                    <a:ext uri="{FF2B5EF4-FFF2-40B4-BE49-F238E27FC236}">
                      <a16:creationId xmlns:a16="http://schemas.microsoft.com/office/drawing/2014/main" id="{0BFCA20C-CACA-409B-B36E-BB8EDC7E0949}"/>
                    </a:ext>
                  </a:extLst>
                </p:cNvPr>
                <p:cNvPicPr>
                  <a:picLocks noChangeAspect="1"/>
                </p:cNvPicPr>
                <p:nvPr/>
              </p:nvPicPr>
              <p:blipFill>
                <a:blip r:embed="rId15"/>
                <a:stretch>
                  <a:fillRect/>
                </a:stretch>
              </p:blipFill>
              <p:spPr>
                <a:xfrm>
                  <a:off x="1753410" y="0"/>
                  <a:ext cx="1226744" cy="1226744"/>
                </a:xfrm>
                <a:prstGeom prst="rect">
                  <a:avLst/>
                </a:prstGeom>
                <a:ln w="12700" cap="flat">
                  <a:noFill/>
                  <a:miter lim="400000"/>
                </a:ln>
                <a:effectLst/>
              </p:spPr>
            </p:pic>
            <p:pic>
              <p:nvPicPr>
                <p:cNvPr id="14" name="afosr.jpg" descr="afosr.jpg">
                  <a:extLst>
                    <a:ext uri="{FF2B5EF4-FFF2-40B4-BE49-F238E27FC236}">
                      <a16:creationId xmlns:a16="http://schemas.microsoft.com/office/drawing/2014/main" id="{22330795-3151-441C-A8D8-2B16EC850331}"/>
                    </a:ext>
                  </a:extLst>
                </p:cNvPr>
                <p:cNvPicPr>
                  <a:picLocks noChangeAspect="1"/>
                </p:cNvPicPr>
                <p:nvPr/>
              </p:nvPicPr>
              <p:blipFill>
                <a:blip r:embed="rId16"/>
                <a:srcRect/>
                <a:stretch>
                  <a:fillRect/>
                </a:stretch>
              </p:blipFill>
              <p:spPr>
                <a:xfrm>
                  <a:off x="0" y="0"/>
                  <a:ext cx="1226744" cy="1226744"/>
                </a:xfrm>
                <a:prstGeom prst="rect">
                  <a:avLst/>
                </a:prstGeom>
                <a:ln w="12700" cap="flat">
                  <a:noFill/>
                  <a:miter lim="400000"/>
                </a:ln>
                <a:effectLst/>
              </p:spPr>
            </p:pic>
          </p:grpSp>
        </p:grpSp>
        <p:sp>
          <p:nvSpPr>
            <p:cNvPr id="2" name="Rectangle 1">
              <a:extLst>
                <a:ext uri="{FF2B5EF4-FFF2-40B4-BE49-F238E27FC236}">
                  <a16:creationId xmlns:a16="http://schemas.microsoft.com/office/drawing/2014/main" id="{8356B9FE-4CAA-40A6-89E3-397908310CC3}"/>
                </a:ext>
              </a:extLst>
            </p:cNvPr>
            <p:cNvSpPr/>
            <p:nvPr/>
          </p:nvSpPr>
          <p:spPr>
            <a:xfrm>
              <a:off x="9377680" y="4495159"/>
              <a:ext cx="1607781" cy="949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pic>
        <p:nvPicPr>
          <p:cNvPr id="36" name="Picture 35" descr="A screen shot of a person&#10;&#10;Description automatically generated">
            <a:extLst>
              <a:ext uri="{FF2B5EF4-FFF2-40B4-BE49-F238E27FC236}">
                <a16:creationId xmlns:a16="http://schemas.microsoft.com/office/drawing/2014/main" id="{A480BBEF-BD0A-48FE-A4D7-810CB094B3F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2557" y="1204252"/>
            <a:ext cx="3307775" cy="1547845"/>
          </a:xfrm>
          <a:prstGeom prst="rect">
            <a:avLst/>
          </a:prstGeom>
        </p:spPr>
      </p:pic>
      <p:sp>
        <p:nvSpPr>
          <p:cNvPr id="37" name="Rectangle 36">
            <a:extLst>
              <a:ext uri="{FF2B5EF4-FFF2-40B4-BE49-F238E27FC236}">
                <a16:creationId xmlns:a16="http://schemas.microsoft.com/office/drawing/2014/main" id="{D92414CB-757E-4AD8-BF15-471FC5C185C7}"/>
              </a:ext>
            </a:extLst>
          </p:cNvPr>
          <p:cNvSpPr/>
          <p:nvPr/>
        </p:nvSpPr>
        <p:spPr>
          <a:xfrm>
            <a:off x="2598590" y="2828835"/>
            <a:ext cx="2683623" cy="120032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r>
              <a:rPr lang="en-GB" sz="1200" dirty="0"/>
              <a:t>Johansson, J. Robert, P. D. Nation, and Franco Nori. </a:t>
            </a:r>
          </a:p>
          <a:p>
            <a:r>
              <a:rPr lang="en-GB" sz="1200" i="1" dirty="0" err="1"/>
              <a:t>Comput</a:t>
            </a:r>
            <a:r>
              <a:rPr lang="en-GB" sz="1200" i="1" dirty="0"/>
              <a:t>. Phys. Commun.</a:t>
            </a:r>
            <a:r>
              <a:rPr lang="en-GB" sz="1200" dirty="0"/>
              <a:t>183.8 (2012): 1760-1772.</a:t>
            </a:r>
          </a:p>
          <a:p>
            <a:r>
              <a:rPr lang="fr-FR" sz="1200" i="1" dirty="0"/>
              <a:t>Comput. Phys. Commun.</a:t>
            </a:r>
            <a:r>
              <a:rPr lang="fr-FR" sz="1200" dirty="0"/>
              <a:t>184.4 (2013): 1234-1240.</a:t>
            </a:r>
            <a:endParaRPr lang="LID4096" sz="1200" dirty="0"/>
          </a:p>
        </p:txBody>
      </p:sp>
      <p:pic>
        <p:nvPicPr>
          <p:cNvPr id="1026" name="Picture 2" descr="Unitary Fund Team Pushes For an Open QC Industry That Benefits the Most  People">
            <a:extLst>
              <a:ext uri="{FF2B5EF4-FFF2-40B4-BE49-F238E27FC236}">
                <a16:creationId xmlns:a16="http://schemas.microsoft.com/office/drawing/2014/main" id="{98328E3D-9FE5-4981-A7E7-CC87E12D62C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25756" y="5010327"/>
            <a:ext cx="1889870" cy="915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982ED2E-8159-4489-8322-C854F966FB3B}"/>
              </a:ext>
            </a:extLst>
          </p:cNvPr>
          <p:cNvPicPr>
            <a:picLocks noChangeAspect="1"/>
          </p:cNvPicPr>
          <p:nvPr/>
        </p:nvPicPr>
        <p:blipFill rotWithShape="1">
          <a:blip r:embed="rId19"/>
          <a:srcRect l="2761" t="2038" r="5473" b="3615"/>
          <a:stretch/>
        </p:blipFill>
        <p:spPr>
          <a:xfrm>
            <a:off x="10588260" y="2653491"/>
            <a:ext cx="1148419" cy="1180723"/>
          </a:xfrm>
          <a:prstGeom prst="rect">
            <a:avLst/>
          </a:prstGeom>
        </p:spPr>
      </p:pic>
      <p:pic>
        <p:nvPicPr>
          <p:cNvPr id="20" name="Picture 19">
            <a:extLst>
              <a:ext uri="{FF2B5EF4-FFF2-40B4-BE49-F238E27FC236}">
                <a16:creationId xmlns:a16="http://schemas.microsoft.com/office/drawing/2014/main" id="{7550EA36-D098-453D-B035-BF6693DAAEAD}"/>
              </a:ext>
            </a:extLst>
          </p:cNvPr>
          <p:cNvPicPr>
            <a:picLocks noChangeAspect="1"/>
          </p:cNvPicPr>
          <p:nvPr/>
        </p:nvPicPr>
        <p:blipFill>
          <a:blip r:embed="rId20"/>
          <a:stretch>
            <a:fillRect/>
          </a:stretch>
        </p:blipFill>
        <p:spPr>
          <a:xfrm>
            <a:off x="10517628" y="1105127"/>
            <a:ext cx="1219051" cy="1174722"/>
          </a:xfrm>
          <a:prstGeom prst="rect">
            <a:avLst/>
          </a:prstGeom>
        </p:spPr>
      </p:pic>
      <p:pic>
        <p:nvPicPr>
          <p:cNvPr id="27" name="Picture 26">
            <a:extLst>
              <a:ext uri="{FF2B5EF4-FFF2-40B4-BE49-F238E27FC236}">
                <a16:creationId xmlns:a16="http://schemas.microsoft.com/office/drawing/2014/main" id="{DDCC311D-AC0B-4FB4-A8BE-1017361C8A49}"/>
              </a:ext>
            </a:extLst>
          </p:cNvPr>
          <p:cNvPicPr>
            <a:picLocks noChangeAspect="1"/>
          </p:cNvPicPr>
          <p:nvPr/>
        </p:nvPicPr>
        <p:blipFill>
          <a:blip r:embed="rId21"/>
          <a:stretch>
            <a:fillRect/>
          </a:stretch>
        </p:blipFill>
        <p:spPr>
          <a:xfrm>
            <a:off x="8893435" y="2625737"/>
            <a:ext cx="1219051" cy="1226669"/>
          </a:xfrm>
          <a:prstGeom prst="rect">
            <a:avLst/>
          </a:prstGeom>
        </p:spPr>
      </p:pic>
      <p:sp>
        <p:nvSpPr>
          <p:cNvPr id="31" name="TextBox 30">
            <a:extLst>
              <a:ext uri="{FF2B5EF4-FFF2-40B4-BE49-F238E27FC236}">
                <a16:creationId xmlns:a16="http://schemas.microsoft.com/office/drawing/2014/main" id="{ECCF57DC-B87A-42F6-A2FD-C85D2C381BBE}"/>
              </a:ext>
            </a:extLst>
          </p:cNvPr>
          <p:cNvSpPr txBox="1"/>
          <p:nvPr/>
        </p:nvSpPr>
        <p:spPr>
          <a:xfrm>
            <a:off x="6698851" y="4004252"/>
            <a:ext cx="4273799" cy="400110"/>
          </a:xfrm>
          <a:prstGeom prst="rect">
            <a:avLst/>
          </a:prstGeom>
          <a:ln w="28575">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000"/>
              <a:t>And other 100+ contributors on GitHub</a:t>
            </a:r>
            <a:endParaRPr lang="zh-CN" altLang="en-US" sz="2000"/>
          </a:p>
        </p:txBody>
      </p:sp>
      <p:pic>
        <p:nvPicPr>
          <p:cNvPr id="33" name="Picture 32">
            <a:extLst>
              <a:ext uri="{FF2B5EF4-FFF2-40B4-BE49-F238E27FC236}">
                <a16:creationId xmlns:a16="http://schemas.microsoft.com/office/drawing/2014/main" id="{DC5E5773-FF59-4C00-A3AB-551A91EEB26B}"/>
              </a:ext>
            </a:extLst>
          </p:cNvPr>
          <p:cNvPicPr>
            <a:picLocks noChangeAspect="1"/>
          </p:cNvPicPr>
          <p:nvPr/>
        </p:nvPicPr>
        <p:blipFill>
          <a:blip r:embed="rId22"/>
          <a:stretch>
            <a:fillRect/>
          </a:stretch>
        </p:blipFill>
        <p:spPr>
          <a:xfrm>
            <a:off x="7222421" y="2631314"/>
            <a:ext cx="1238570" cy="1215634"/>
          </a:xfrm>
          <a:prstGeom prst="rect">
            <a:avLst/>
          </a:prstGeom>
        </p:spPr>
      </p:pic>
      <p:sp>
        <p:nvSpPr>
          <p:cNvPr id="4" name="Slide Number Placeholder 3">
            <a:extLst>
              <a:ext uri="{FF2B5EF4-FFF2-40B4-BE49-F238E27FC236}">
                <a16:creationId xmlns:a16="http://schemas.microsoft.com/office/drawing/2014/main" id="{CAB4948C-8D41-C8C8-445C-0615C6176BA5}"/>
              </a:ext>
            </a:extLst>
          </p:cNvPr>
          <p:cNvSpPr>
            <a:spLocks noGrp="1"/>
          </p:cNvSpPr>
          <p:nvPr>
            <p:ph type="sldNum" sz="quarter" idx="4"/>
          </p:nvPr>
        </p:nvSpPr>
        <p:spPr/>
        <p:txBody>
          <a:bodyPr/>
          <a:lstStyle/>
          <a:p>
            <a:fld id="{B20EFAC2-24DB-4D86-AD3B-8D4B01AC7A9B}" type="slidenum">
              <a:rPr lang="zh-CN" altLang="en-US" smtClean="0"/>
              <a:pPr/>
              <a:t>35</a:t>
            </a:fld>
            <a:r>
              <a:rPr lang="zh-CN" altLang="en-US"/>
              <a:t> </a:t>
            </a:r>
            <a:r>
              <a:rPr lang="en-US" altLang="zh-CN"/>
              <a:t>/ 26</a:t>
            </a:r>
          </a:p>
          <a:p>
            <a:endParaRPr lang="zh-CN" altLang="en-US" dirty="0"/>
          </a:p>
        </p:txBody>
      </p:sp>
    </p:spTree>
    <p:extLst>
      <p:ext uri="{BB962C8B-B14F-4D97-AF65-F5344CB8AC3E}">
        <p14:creationId xmlns:p14="http://schemas.microsoft.com/office/powerpoint/2010/main" val="1290526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CEED93D-C894-49C6-81EC-7E3FB6C5B44E}"/>
              </a:ext>
            </a:extLst>
          </p:cNvPr>
          <p:cNvSpPr>
            <a:spLocks noGrp="1"/>
          </p:cNvSpPr>
          <p:nvPr>
            <p:ph type="body" sz="quarter" idx="11"/>
          </p:nvPr>
        </p:nvSpPr>
        <p:spPr/>
        <p:txBody>
          <a:bodyPr/>
          <a:lstStyle/>
          <a:p>
            <a:r>
              <a:rPr lang="en-GB" b="1" dirty="0"/>
              <a:t>QuTiP</a:t>
            </a:r>
            <a:r>
              <a:rPr lang="en-GB" dirty="0"/>
              <a:t>: The </a:t>
            </a:r>
            <a:r>
              <a:rPr lang="en-GB" b="1" dirty="0"/>
              <a:t>Qu</a:t>
            </a:r>
            <a:r>
              <a:rPr lang="en-GB" dirty="0"/>
              <a:t>antum </a:t>
            </a:r>
            <a:r>
              <a:rPr lang="en-GB" b="1" dirty="0"/>
              <a:t>T</a:t>
            </a:r>
            <a:r>
              <a:rPr lang="en-GB" dirty="0"/>
              <a:t>oolbox </a:t>
            </a:r>
            <a:r>
              <a:rPr lang="en-GB" b="1" dirty="0"/>
              <a:t>i</a:t>
            </a:r>
            <a:r>
              <a:rPr lang="en-GB" dirty="0"/>
              <a:t>n </a:t>
            </a:r>
            <a:r>
              <a:rPr lang="en-GB" b="1" dirty="0"/>
              <a:t>P</a:t>
            </a:r>
            <a:r>
              <a:rPr lang="en-GB" dirty="0"/>
              <a:t>ython</a:t>
            </a:r>
          </a:p>
        </p:txBody>
      </p:sp>
      <p:pic>
        <p:nvPicPr>
          <p:cNvPr id="5" name="图片 4" descr="图片包含 盒子, 游戏机, 显示器, 桌子&#10;&#10;描述已自动生成">
            <a:extLst>
              <a:ext uri="{FF2B5EF4-FFF2-40B4-BE49-F238E27FC236}">
                <a16:creationId xmlns:a16="http://schemas.microsoft.com/office/drawing/2014/main" id="{FABD9FFB-7D3A-4892-908E-0DB8C7C21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912" y="1244319"/>
            <a:ext cx="2344161" cy="1581832"/>
          </a:xfrm>
          <a:prstGeom prst="rect">
            <a:avLst/>
          </a:prstGeom>
        </p:spPr>
      </p:pic>
      <p:pic>
        <p:nvPicPr>
          <p:cNvPr id="2050" name="Picture 2">
            <a:extLst>
              <a:ext uri="{FF2B5EF4-FFF2-40B4-BE49-F238E27FC236}">
                <a16:creationId xmlns:a16="http://schemas.microsoft.com/office/drawing/2014/main" id="{0673BBF6-6383-44C8-8639-26C614F564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8" r="7855"/>
          <a:stretch/>
        </p:blipFill>
        <p:spPr bwMode="auto">
          <a:xfrm>
            <a:off x="5708246" y="1228242"/>
            <a:ext cx="5554755" cy="16380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C0927D1-8627-4FC0-A44E-FE2B1D23D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606" y="3444446"/>
            <a:ext cx="2007241" cy="20072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F576E9B-5E79-43D9-A9E9-F163A2461E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36" r="8819"/>
          <a:stretch/>
        </p:blipFill>
        <p:spPr bwMode="auto">
          <a:xfrm>
            <a:off x="5786028" y="3561684"/>
            <a:ext cx="5399190" cy="16492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8F4A6AA-4A3B-4A65-9BA2-231F86A5E9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0758" y="3453505"/>
            <a:ext cx="2032524" cy="203252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图片包含 游戏机, 螺旋桨&#10;&#10;描述已自动生成">
            <a:extLst>
              <a:ext uri="{FF2B5EF4-FFF2-40B4-BE49-F238E27FC236}">
                <a16:creationId xmlns:a16="http://schemas.microsoft.com/office/drawing/2014/main" id="{4606033F-F7D2-41D6-9FCF-4CDFDDE9A8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20447" y="1368556"/>
            <a:ext cx="1734009" cy="823106"/>
          </a:xfrm>
          <a:prstGeom prst="rect">
            <a:avLst/>
          </a:prstGeom>
        </p:spPr>
      </p:pic>
      <p:sp>
        <p:nvSpPr>
          <p:cNvPr id="10" name="文本框 9">
            <a:extLst>
              <a:ext uri="{FF2B5EF4-FFF2-40B4-BE49-F238E27FC236}">
                <a16:creationId xmlns:a16="http://schemas.microsoft.com/office/drawing/2014/main" id="{3AB893FD-E892-433D-A309-47B66942B1E8}"/>
              </a:ext>
            </a:extLst>
          </p:cNvPr>
          <p:cNvSpPr txBox="1"/>
          <p:nvPr/>
        </p:nvSpPr>
        <p:spPr>
          <a:xfrm>
            <a:off x="1111260" y="2194699"/>
            <a:ext cx="951828" cy="458627"/>
          </a:xfrm>
          <a:prstGeom prst="rect">
            <a:avLst/>
          </a:prstGeom>
          <a:noFill/>
        </p:spPr>
        <p:txBody>
          <a:bodyPr wrap="square" rtlCol="0">
            <a:spAutoFit/>
          </a:bodyPr>
          <a:lstStyle/>
          <a:p>
            <a:r>
              <a:rPr lang="en-GB" sz="2400" b="1"/>
              <a:t>QuTiP</a:t>
            </a:r>
          </a:p>
        </p:txBody>
      </p:sp>
      <p:sp>
        <p:nvSpPr>
          <p:cNvPr id="6" name="TextBox 5">
            <a:extLst>
              <a:ext uri="{FF2B5EF4-FFF2-40B4-BE49-F238E27FC236}">
                <a16:creationId xmlns:a16="http://schemas.microsoft.com/office/drawing/2014/main" id="{034DF462-DD6A-4674-B358-F3DE20605450}"/>
              </a:ext>
            </a:extLst>
          </p:cNvPr>
          <p:cNvSpPr txBox="1"/>
          <p:nvPr/>
        </p:nvSpPr>
        <p:spPr>
          <a:xfrm>
            <a:off x="3289852" y="3190461"/>
            <a:ext cx="184731" cy="369332"/>
          </a:xfrm>
          <a:prstGeom prst="rect">
            <a:avLst/>
          </a:prstGeom>
          <a:noFill/>
        </p:spPr>
        <p:txBody>
          <a:bodyPr wrap="none" rtlCol="0">
            <a:spAutoFit/>
          </a:bodyPr>
          <a:lstStyle/>
          <a:p>
            <a:endParaRPr lang="LID4096" dirty="0"/>
          </a:p>
        </p:txBody>
      </p:sp>
      <p:sp>
        <p:nvSpPr>
          <p:cNvPr id="14" name="文本框 13">
            <a:extLst>
              <a:ext uri="{FF2B5EF4-FFF2-40B4-BE49-F238E27FC236}">
                <a16:creationId xmlns:a16="http://schemas.microsoft.com/office/drawing/2014/main" id="{A392E602-B032-4805-845E-A27E6C22A7B4}"/>
              </a:ext>
            </a:extLst>
          </p:cNvPr>
          <p:cNvSpPr txBox="1"/>
          <p:nvPr/>
        </p:nvSpPr>
        <p:spPr>
          <a:xfrm>
            <a:off x="1785431" y="2841942"/>
            <a:ext cx="2033762" cy="369332"/>
          </a:xfrm>
          <a:prstGeom prst="rect">
            <a:avLst/>
          </a:prstGeom>
          <a:noFill/>
        </p:spPr>
        <p:txBody>
          <a:bodyPr wrap="none" rtlCol="0">
            <a:spAutoFit/>
          </a:bodyPr>
          <a:lstStyle/>
          <a:p>
            <a:r>
              <a:rPr lang="en-GB" dirty="0"/>
              <a:t>Quantum operators</a:t>
            </a:r>
          </a:p>
        </p:txBody>
      </p:sp>
      <p:sp>
        <p:nvSpPr>
          <p:cNvPr id="15" name="文本框 14">
            <a:extLst>
              <a:ext uri="{FF2B5EF4-FFF2-40B4-BE49-F238E27FC236}">
                <a16:creationId xmlns:a16="http://schemas.microsoft.com/office/drawing/2014/main" id="{985BE6A2-59DC-4AAF-AFE1-E4E4621F6DA2}"/>
              </a:ext>
            </a:extLst>
          </p:cNvPr>
          <p:cNvSpPr txBox="1"/>
          <p:nvPr/>
        </p:nvSpPr>
        <p:spPr>
          <a:xfrm>
            <a:off x="7085590" y="2851012"/>
            <a:ext cx="2725874" cy="369332"/>
          </a:xfrm>
          <a:prstGeom prst="rect">
            <a:avLst/>
          </a:prstGeom>
          <a:noFill/>
        </p:spPr>
        <p:txBody>
          <a:bodyPr wrap="none" rtlCol="0">
            <a:spAutoFit/>
          </a:bodyPr>
          <a:lstStyle/>
          <a:p>
            <a:r>
              <a:rPr lang="en-GB" dirty="0"/>
              <a:t>Predefined quantum states</a:t>
            </a:r>
          </a:p>
        </p:txBody>
      </p:sp>
      <p:sp>
        <p:nvSpPr>
          <p:cNvPr id="16" name="文本框 15">
            <a:extLst>
              <a:ext uri="{FF2B5EF4-FFF2-40B4-BE49-F238E27FC236}">
                <a16:creationId xmlns:a16="http://schemas.microsoft.com/office/drawing/2014/main" id="{41D781A7-7379-4A48-BDD6-587802C8D577}"/>
              </a:ext>
            </a:extLst>
          </p:cNvPr>
          <p:cNvSpPr txBox="1"/>
          <p:nvPr/>
        </p:nvSpPr>
        <p:spPr>
          <a:xfrm>
            <a:off x="1983885" y="5345952"/>
            <a:ext cx="1398332" cy="369332"/>
          </a:xfrm>
          <a:prstGeom prst="rect">
            <a:avLst/>
          </a:prstGeom>
          <a:noFill/>
        </p:spPr>
        <p:txBody>
          <a:bodyPr wrap="none" rtlCol="0">
            <a:spAutoFit/>
          </a:bodyPr>
          <a:lstStyle/>
          <a:p>
            <a:r>
              <a:rPr lang="en-GB" dirty="0"/>
              <a:t>B</a:t>
            </a:r>
            <a:r>
              <a:rPr lang="en-US" altLang="zh-CN" dirty="0"/>
              <a:t>loch sphere</a:t>
            </a:r>
            <a:endParaRPr lang="en-GB" dirty="0"/>
          </a:p>
        </p:txBody>
      </p:sp>
      <p:sp>
        <p:nvSpPr>
          <p:cNvPr id="17" name="文本框 16">
            <a:extLst>
              <a:ext uri="{FF2B5EF4-FFF2-40B4-BE49-F238E27FC236}">
                <a16:creationId xmlns:a16="http://schemas.microsoft.com/office/drawing/2014/main" id="{AF3CBD3A-FE8A-41CF-8C68-E51AB6047E41}"/>
              </a:ext>
            </a:extLst>
          </p:cNvPr>
          <p:cNvSpPr txBox="1"/>
          <p:nvPr/>
        </p:nvSpPr>
        <p:spPr>
          <a:xfrm>
            <a:off x="7756840" y="5276592"/>
            <a:ext cx="1707519" cy="369332"/>
          </a:xfrm>
          <a:prstGeom prst="rect">
            <a:avLst/>
          </a:prstGeom>
          <a:noFill/>
        </p:spPr>
        <p:txBody>
          <a:bodyPr wrap="none" rtlCol="0">
            <a:spAutoFit/>
          </a:bodyPr>
          <a:lstStyle/>
          <a:p>
            <a:r>
              <a:rPr lang="en-GB" dirty="0"/>
              <a:t>Wigner function</a:t>
            </a:r>
          </a:p>
        </p:txBody>
      </p:sp>
      <p:sp>
        <p:nvSpPr>
          <p:cNvPr id="4" name="Slide Number Placeholder 3">
            <a:extLst>
              <a:ext uri="{FF2B5EF4-FFF2-40B4-BE49-F238E27FC236}">
                <a16:creationId xmlns:a16="http://schemas.microsoft.com/office/drawing/2014/main" id="{618053A4-533B-134A-0B27-298E9DA600A1}"/>
              </a:ext>
            </a:extLst>
          </p:cNvPr>
          <p:cNvSpPr>
            <a:spLocks noGrp="1"/>
          </p:cNvSpPr>
          <p:nvPr>
            <p:ph type="sldNum" sz="quarter" idx="4"/>
          </p:nvPr>
        </p:nvSpPr>
        <p:spPr/>
        <p:txBody>
          <a:bodyPr/>
          <a:lstStyle/>
          <a:p>
            <a:fld id="{B20EFAC2-24DB-4D86-AD3B-8D4B01AC7A9B}" type="slidenum">
              <a:rPr lang="zh-CN" altLang="en-US" smtClean="0"/>
              <a:pPr/>
              <a:t>36</a:t>
            </a:fld>
            <a:r>
              <a:rPr lang="zh-CN" altLang="en-US"/>
              <a:t> </a:t>
            </a:r>
            <a:r>
              <a:rPr lang="en-US" altLang="zh-CN"/>
              <a:t>/ 26</a:t>
            </a:r>
          </a:p>
          <a:p>
            <a:endParaRPr lang="zh-CN" altLang="en-US" dirty="0"/>
          </a:p>
        </p:txBody>
      </p:sp>
    </p:spTree>
    <p:extLst>
      <p:ext uri="{BB962C8B-B14F-4D97-AF65-F5344CB8AC3E}">
        <p14:creationId xmlns:p14="http://schemas.microsoft.com/office/powerpoint/2010/main" val="4253543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D0AA1-72F5-4E4F-94D4-EB6715FE09F8}"/>
              </a:ext>
            </a:extLst>
          </p:cNvPr>
          <p:cNvSpPr>
            <a:spLocks noGrp="1"/>
          </p:cNvSpPr>
          <p:nvPr>
            <p:ph type="body" sz="quarter" idx="11"/>
          </p:nvPr>
        </p:nvSpPr>
        <p:spPr/>
        <p:txBody>
          <a:bodyPr/>
          <a:lstStyle/>
          <a:p>
            <a:r>
              <a:rPr lang="en-US" altLang="zh-CN" dirty="0"/>
              <a:t>From discrete unitary gate to continuous time-evolution</a:t>
            </a:r>
            <a:endParaRPr lang="zh-CN" altLang="en-US" dirty="0"/>
          </a:p>
        </p:txBody>
      </p:sp>
      <p:pic>
        <p:nvPicPr>
          <p:cNvPr id="8" name="图片 8" descr="卡通画&#10;&#10;描述已自动生成">
            <a:extLst>
              <a:ext uri="{FF2B5EF4-FFF2-40B4-BE49-F238E27FC236}">
                <a16:creationId xmlns:a16="http://schemas.microsoft.com/office/drawing/2014/main" id="{B0D0925B-686E-4033-83D9-F8218256D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601" y="2202423"/>
            <a:ext cx="2340567" cy="941385"/>
          </a:xfrm>
          <a:prstGeom prst="rect">
            <a:avLst/>
          </a:prstGeom>
        </p:spPr>
      </p:pic>
      <p:pic>
        <p:nvPicPr>
          <p:cNvPr id="9" name="图片 10" descr="图片包含 食物, 游戏机, 画, 标志&#10;&#10;描述已自动生成">
            <a:extLst>
              <a:ext uri="{FF2B5EF4-FFF2-40B4-BE49-F238E27FC236}">
                <a16:creationId xmlns:a16="http://schemas.microsoft.com/office/drawing/2014/main" id="{E36B3BCE-095B-4697-8E3D-EB37AB10A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9824" y="3606503"/>
            <a:ext cx="2366344" cy="777009"/>
          </a:xfrm>
          <a:prstGeom prst="rect">
            <a:avLst/>
          </a:prstGeom>
        </p:spPr>
      </p:pic>
      <p:pic>
        <p:nvPicPr>
          <p:cNvPr id="2050" name="Picture 2" descr="Learn Quantum Computation using Qiskit">
            <a:extLst>
              <a:ext uri="{FF2B5EF4-FFF2-40B4-BE49-F238E27FC236}">
                <a16:creationId xmlns:a16="http://schemas.microsoft.com/office/drawing/2014/main" id="{13D8DDEE-6750-4545-892D-713244A90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1140" y="985794"/>
            <a:ext cx="3035028" cy="9413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Yao Logo">
            <a:extLst>
              <a:ext uri="{FF2B5EF4-FFF2-40B4-BE49-F238E27FC236}">
                <a16:creationId xmlns:a16="http://schemas.microsoft.com/office/drawing/2014/main" id="{1A1C4728-33E1-495A-B3F3-A0E64C504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4678" y="4774867"/>
            <a:ext cx="1581490" cy="1581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8350AD1-2877-4733-8ABC-B6A9E7A74127}"/>
                  </a:ext>
                </a:extLst>
              </p:cNvPr>
              <p:cNvSpPr txBox="1"/>
              <p:nvPr/>
            </p:nvSpPr>
            <p:spPr>
              <a:xfrm>
                <a:off x="1655832" y="4383512"/>
                <a:ext cx="3941686" cy="1302088"/>
              </a:xfrm>
              <a:prstGeom prst="rect">
                <a:avLst/>
              </a:prstGeom>
              <a:noFill/>
            </p:spPr>
            <p:txBody>
              <a:bodyPr wrap="square" rtlCol="0">
                <a:spAutoFit/>
              </a:bodyPr>
              <a:lstStyle/>
              <a:p>
                <a14:m>
                  <m:oMath xmlns:m="http://schemas.openxmlformats.org/officeDocument/2006/math">
                    <m:d>
                      <m:dPr>
                        <m:ctrlPr>
                          <a:rPr lang="en-US" altLang="zh-CN" sz="2800" i="1" smtClean="0">
                            <a:latin typeface="Cambria Math" panose="02040503050406030204" pitchFamily="18" charset="0"/>
                          </a:rPr>
                        </m:ctrlPr>
                      </m:dPr>
                      <m:e>
                        <m:m>
                          <m:mPr>
                            <m:mcs>
                              <m:mc>
                                <m:mcPr>
                                  <m:count m:val="3"/>
                                  <m:mcJc m:val="center"/>
                                </m:mcPr>
                              </m:mc>
                            </m:mcs>
                            <m:ctrlPr>
                              <a:rPr lang="en-US" altLang="zh-CN" sz="2800" i="1" smtClean="0">
                                <a:latin typeface="Cambria Math" panose="02040503050406030204" pitchFamily="18" charset="0"/>
                              </a:rPr>
                            </m:ctrlPr>
                          </m:mPr>
                          <m:mr>
                            <m:e>
                              <m:sSub>
                                <m:sSubPr>
                                  <m:ctrlPr>
                                    <a:rPr lang="en-US" altLang="zh-CN" sz="2800" b="0" i="1" smtClean="0">
                                      <a:latin typeface="Cambria Math" panose="02040503050406030204" pitchFamily="18" charset="0"/>
                                    </a:rPr>
                                  </m:ctrlPr>
                                </m:sSubPr>
                                <m:e>
                                  <m:r>
                                    <m:rPr>
                                      <m:brk m:alnAt="7"/>
                                    </m:rPr>
                                    <a:rPr lang="en-US" altLang="zh-CN" sz="2800" b="0" i="1" smtClean="0">
                                      <a:latin typeface="Cambria Math" panose="02040503050406030204" pitchFamily="18" charset="0"/>
                                    </a:rPr>
                                    <m:t>𝑈</m:t>
                                  </m:r>
                                </m:e>
                                <m:sub>
                                  <m:r>
                                    <m:rPr>
                                      <m:brk m:alnAt="7"/>
                                    </m:rP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0</m:t>
                                  </m:r>
                                </m:sub>
                              </m:sSub>
                            </m:e>
                            <m:e>
                              <m:r>
                                <a:rPr lang="en-US" altLang="zh-CN" sz="2800" i="1" smtClean="0">
                                  <a:latin typeface="Cambria Math" panose="02040503050406030204" pitchFamily="18" charset="0"/>
                                </a:rPr>
                                <m:t>⋯</m:t>
                              </m:r>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𝑈</m:t>
                                  </m:r>
                                </m:e>
                                <m:sub>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𝑁</m:t>
                                  </m:r>
                                </m:sub>
                              </m:sSub>
                            </m:e>
                          </m:mr>
                          <m:mr>
                            <m:e>
                              <m:r>
                                <a:rPr lang="en-US" altLang="zh-CN" sz="2800" i="1" smtClean="0">
                                  <a:latin typeface="Cambria Math" panose="02040503050406030204" pitchFamily="18" charset="0"/>
                                </a:rPr>
                                <m:t>⋮</m:t>
                              </m:r>
                            </m:e>
                            <m:e>
                              <m:r>
                                <a:rPr lang="en-US" altLang="zh-CN" sz="2800" i="1" smtClean="0">
                                  <a:latin typeface="Cambria Math" panose="02040503050406030204" pitchFamily="18" charset="0"/>
                                </a:rPr>
                                <m:t>⋱</m:t>
                              </m:r>
                            </m:e>
                            <m:e>
                              <m:r>
                                <a:rPr lang="en-US" altLang="zh-CN" sz="2800" i="1" smtClean="0">
                                  <a:latin typeface="Cambria Math" panose="02040503050406030204" pitchFamily="18" charset="0"/>
                                </a:rPr>
                                <m:t>⋮</m:t>
                              </m:r>
                            </m:e>
                          </m:mr>
                          <m:m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𝑈</m:t>
                                  </m:r>
                                </m:e>
                                <m:sub>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0</m:t>
                                  </m:r>
                                </m:sub>
                              </m:sSub>
                            </m:e>
                            <m:e>
                              <m:r>
                                <a:rPr lang="en-US" altLang="zh-CN" sz="2800" i="1" smtClean="0">
                                  <a:latin typeface="Cambria Math" panose="02040503050406030204" pitchFamily="18" charset="0"/>
                                </a:rPr>
                                <m:t>⋯</m:t>
                              </m:r>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𝑈</m:t>
                                  </m:r>
                                </m:e>
                                <m:sub>
                                  <m:r>
                                    <a:rPr lang="en-US" altLang="zh-CN" sz="2800" b="0" i="1" smtClean="0">
                                      <a:latin typeface="Cambria Math" panose="02040503050406030204" pitchFamily="18" charset="0"/>
                                    </a:rPr>
                                    <m:t>𝑁𝑁</m:t>
                                  </m:r>
                                </m:sub>
                              </m:sSub>
                            </m:e>
                          </m:mr>
                        </m:m>
                      </m:e>
                    </m:d>
                  </m:oMath>
                </a14:m>
                <a:r>
                  <a:rPr lang="zh-CN" altLang="en-US" sz="2800" dirty="0"/>
                  <a:t> </a:t>
                </a:r>
                <a14:m>
                  <m:oMath xmlns:m="http://schemas.openxmlformats.org/officeDocument/2006/math">
                    <m:d>
                      <m:dPr>
                        <m:ctrlPr>
                          <a:rPr lang="en-US" altLang="zh-CN" sz="2800" i="1" dirty="0" smtClean="0">
                            <a:latin typeface="Cambria Math" panose="02040503050406030204" pitchFamily="18" charset="0"/>
                          </a:rPr>
                        </m:ctrlPr>
                      </m:dPr>
                      <m:e>
                        <m:eqArr>
                          <m:eqArrPr>
                            <m:ctrlPr>
                              <a:rPr lang="en-US" altLang="zh-CN" sz="2800" i="1" dirty="0" smtClean="0">
                                <a:latin typeface="Cambria Math" panose="02040503050406030204" pitchFamily="18" charset="0"/>
                              </a:rPr>
                            </m:ctrlPr>
                          </m:eqArrPr>
                          <m:e>
                            <m:sSub>
                              <m:sSubPr>
                                <m:ctrlPr>
                                  <a:rPr lang="en-US" altLang="zh-CN" sz="2800" b="0" i="1" dirty="0" smtClean="0">
                                    <a:latin typeface="Cambria Math" panose="02040503050406030204" pitchFamily="18" charset="0"/>
                                  </a:rPr>
                                </m:ctrlPr>
                              </m:sSubPr>
                              <m:e>
                                <m:r>
                                  <m:rPr>
                                    <m:sty m:val="p"/>
                                  </m:rPr>
                                  <a:rPr lang="en-US" altLang="zh-CN" sz="2800" b="0" i="0" dirty="0" smtClean="0">
                                    <a:latin typeface="Cambria Math" panose="02040503050406030204" pitchFamily="18" charset="0"/>
                                  </a:rPr>
                                  <m:t>Ψ</m:t>
                                </m:r>
                              </m:e>
                              <m:sub>
                                <m:r>
                                  <a:rPr lang="en-US" altLang="zh-CN" sz="2800" b="0" i="1" dirty="0" smtClean="0">
                                    <a:latin typeface="Cambria Math" panose="02040503050406030204" pitchFamily="18" charset="0"/>
                                  </a:rPr>
                                  <m:t>0</m:t>
                                </m:r>
                              </m:sub>
                            </m:sSub>
                          </m:e>
                          <m:e>
                            <m:r>
                              <a:rPr lang="zh-CN" altLang="en-US" sz="2800" i="1" smtClean="0">
                                <a:latin typeface="Cambria Math" panose="02040503050406030204" pitchFamily="18" charset="0"/>
                              </a:rPr>
                              <m:t>⋮</m:t>
                            </m:r>
                          </m:e>
                          <m:e>
                            <m:sSub>
                              <m:sSubPr>
                                <m:ctrlPr>
                                  <a:rPr lang="en-US" altLang="zh-CN" sz="2800" i="1" dirty="0">
                                    <a:latin typeface="Cambria Math" panose="02040503050406030204" pitchFamily="18" charset="0"/>
                                  </a:rPr>
                                </m:ctrlPr>
                              </m:sSubPr>
                              <m:e>
                                <m:r>
                                  <m:rPr>
                                    <m:sty m:val="p"/>
                                  </m:rPr>
                                  <a:rPr lang="en-US" altLang="zh-CN" sz="2800" dirty="0">
                                    <a:latin typeface="Cambria Math" panose="02040503050406030204" pitchFamily="18" charset="0"/>
                                  </a:rPr>
                                  <m:t>Ψ</m:t>
                                </m:r>
                              </m:e>
                              <m:sub>
                                <m:r>
                                  <a:rPr lang="en-US" altLang="zh-CN" sz="2800" b="0" i="1" dirty="0" smtClean="0">
                                    <a:latin typeface="Cambria Math" panose="02040503050406030204" pitchFamily="18" charset="0"/>
                                  </a:rPr>
                                  <m:t>𝑁</m:t>
                                </m:r>
                              </m:sub>
                            </m:sSub>
                          </m:e>
                        </m:eqArr>
                      </m:e>
                    </m:d>
                  </m:oMath>
                </a14:m>
                <a:endParaRPr lang="zh-CN" altLang="en-US" sz="2800" dirty="0"/>
              </a:p>
            </p:txBody>
          </p:sp>
        </mc:Choice>
        <mc:Fallback xmlns="">
          <p:sp>
            <p:nvSpPr>
              <p:cNvPr id="10" name="TextBox 9">
                <a:extLst>
                  <a:ext uri="{FF2B5EF4-FFF2-40B4-BE49-F238E27FC236}">
                    <a16:creationId xmlns:a16="http://schemas.microsoft.com/office/drawing/2014/main" id="{98350AD1-2877-4733-8ABC-B6A9E7A74127}"/>
                  </a:ext>
                </a:extLst>
              </p:cNvPr>
              <p:cNvSpPr txBox="1">
                <a:spLocks noRot="1" noChangeAspect="1" noMove="1" noResize="1" noEditPoints="1" noAdjustHandles="1" noChangeArrowheads="1" noChangeShapeType="1" noTextEdit="1"/>
              </p:cNvSpPr>
              <p:nvPr/>
            </p:nvSpPr>
            <p:spPr>
              <a:xfrm>
                <a:off x="1655832" y="4383512"/>
                <a:ext cx="3941686" cy="13020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D5EF4F0-8040-424C-BCB0-D8807330FD38}"/>
                  </a:ext>
                </a:extLst>
              </p:cNvPr>
              <p:cNvSpPr txBox="1"/>
              <p:nvPr/>
            </p:nvSpPr>
            <p:spPr>
              <a:xfrm>
                <a:off x="1898064" y="3476595"/>
                <a:ext cx="3040769" cy="4912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sSub>
                            <m:sSubPr>
                              <m:ctrlPr>
                                <a:rPr lang="en-US" altLang="zh-CN" sz="2400" b="0" i="1" dirty="0" smtClean="0">
                                  <a:latin typeface="Cambria Math" panose="02040503050406030204" pitchFamily="18" charset="0"/>
                                </a:rPr>
                              </m:ctrlPr>
                            </m:sSubPr>
                            <m:e>
                              <m:r>
                                <m:rPr>
                                  <m:sty m:val="p"/>
                                </m:rPr>
                                <a:rPr lang="en-US" altLang="zh-CN" sz="2400" b="0" i="0" dirty="0" smtClean="0">
                                  <a:latin typeface="Cambria Math" panose="02040503050406030204" pitchFamily="18" charset="0"/>
                                </a:rPr>
                                <m:t>Ψ</m:t>
                              </m:r>
                            </m:e>
                            <m:sub>
                              <m:r>
                                <a:rPr lang="en-US" altLang="zh-CN" sz="2400" b="0" i="1" dirty="0" smtClean="0">
                                  <a:latin typeface="Cambria Math" panose="02040503050406030204" pitchFamily="18" charset="0"/>
                                </a:rPr>
                                <m:t>𝑓</m:t>
                              </m:r>
                            </m:sub>
                          </m:sSub>
                          <m:r>
                            <a:rPr lang="en-US" altLang="zh-CN" sz="2400" b="0" i="1" dirty="0" smtClean="0">
                              <a:latin typeface="Cambria Math" panose="02040503050406030204" pitchFamily="18" charset="0"/>
                            </a:rPr>
                            <m:t>=</m:t>
                          </m:r>
                          <m:r>
                            <a:rPr lang="en-US" altLang="zh-CN" sz="2400" i="1" dirty="0" smtClean="0">
                              <a:latin typeface="Cambria Math" panose="02040503050406030204" pitchFamily="18" charset="0"/>
                            </a:rPr>
                            <m:t>𝑈</m:t>
                          </m:r>
                        </m:e>
                        <m:sub>
                          <m:r>
                            <a:rPr lang="en-US" altLang="zh-CN" sz="2400" i="1" dirty="0" smtClean="0">
                              <a:latin typeface="Cambria Math" panose="02040503050406030204" pitchFamily="18" charset="0"/>
                            </a:rPr>
                            <m:t>𝐾</m:t>
                          </m:r>
                        </m:sub>
                      </m:sSub>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𝑈</m:t>
                          </m:r>
                        </m:e>
                        <m:sub>
                          <m:r>
                            <a:rPr lang="en-US" altLang="zh-CN" sz="2400" b="0" i="1" dirty="0" smtClean="0">
                              <a:latin typeface="Cambria Math" panose="02040503050406030204" pitchFamily="18" charset="0"/>
                            </a:rPr>
                            <m:t>𝐾</m:t>
                          </m:r>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𝑈</m:t>
                          </m:r>
                        </m:e>
                        <m:sub>
                          <m:r>
                            <a:rPr lang="en-US" altLang="zh-CN" sz="2400" b="0" i="1" dirty="0" smtClean="0">
                              <a:latin typeface="Cambria Math" panose="02040503050406030204" pitchFamily="18" charset="0"/>
                            </a:rPr>
                            <m:t>1</m:t>
                          </m:r>
                        </m:sub>
                      </m:sSub>
                      <m:sSub>
                        <m:sSubPr>
                          <m:ctrlPr>
                            <a:rPr lang="en-US" altLang="zh-CN" sz="2400" b="0" i="1" dirty="0" smtClean="0">
                              <a:latin typeface="Cambria Math" panose="02040503050406030204" pitchFamily="18" charset="0"/>
                            </a:rPr>
                          </m:ctrlPr>
                        </m:sSubPr>
                        <m:e>
                          <m:r>
                            <m:rPr>
                              <m:sty m:val="p"/>
                            </m:rPr>
                            <a:rPr lang="en-US" altLang="zh-CN" sz="2400" b="0" i="0" dirty="0" smtClean="0">
                              <a:latin typeface="Cambria Math" panose="02040503050406030204" pitchFamily="18" charset="0"/>
                            </a:rPr>
                            <m:t>Ψ</m:t>
                          </m:r>
                        </m:e>
                        <m:sub>
                          <m:r>
                            <m:rPr>
                              <m:sty m:val="p"/>
                            </m:rPr>
                            <a:rPr lang="en-US" altLang="zh-CN" sz="2400" b="0" i="0" dirty="0" smtClean="0">
                              <a:latin typeface="Cambria Math" panose="02040503050406030204" pitchFamily="18" charset="0"/>
                            </a:rPr>
                            <m:t>i</m:t>
                          </m:r>
                        </m:sub>
                      </m:sSub>
                    </m:oMath>
                  </m:oMathPara>
                </a14:m>
                <a:endParaRPr lang="zh-CN" altLang="en-US" sz="2400" dirty="0"/>
              </a:p>
            </p:txBody>
          </p:sp>
        </mc:Choice>
        <mc:Fallback xmlns="">
          <p:sp>
            <p:nvSpPr>
              <p:cNvPr id="11" name="TextBox 10">
                <a:extLst>
                  <a:ext uri="{FF2B5EF4-FFF2-40B4-BE49-F238E27FC236}">
                    <a16:creationId xmlns:a16="http://schemas.microsoft.com/office/drawing/2014/main" id="{0D5EF4F0-8040-424C-BCB0-D8807330FD38}"/>
                  </a:ext>
                </a:extLst>
              </p:cNvPr>
              <p:cNvSpPr txBox="1">
                <a:spLocks noRot="1" noChangeAspect="1" noMove="1" noResize="1" noEditPoints="1" noAdjustHandles="1" noChangeArrowheads="1" noChangeShapeType="1" noTextEdit="1"/>
              </p:cNvSpPr>
              <p:nvPr/>
            </p:nvSpPr>
            <p:spPr>
              <a:xfrm>
                <a:off x="1898064" y="3476595"/>
                <a:ext cx="3040769" cy="491288"/>
              </a:xfrm>
              <a:prstGeom prst="rect">
                <a:avLst/>
              </a:prstGeom>
              <a:blipFill>
                <a:blip r:embed="rId8"/>
                <a:stretch>
                  <a:fillRect b="-12346"/>
                </a:stretch>
              </a:blipFill>
            </p:spPr>
            <p:txBody>
              <a:bodyPr/>
              <a:lstStyle/>
              <a:p>
                <a:r>
                  <a:rPr lang="zh-CN" altLang="en-US">
                    <a:noFill/>
                  </a:rPr>
                  <a:t> </a:t>
                </a:r>
              </a:p>
            </p:txBody>
          </p:sp>
        </mc:Fallback>
      </mc:AlternateContent>
      <p:pic>
        <p:nvPicPr>
          <p:cNvPr id="12" name="图片 38" descr="图片包含 游戏机, 物体, 钟表&#10;&#10;描述已自动生成">
            <a:extLst>
              <a:ext uri="{FF2B5EF4-FFF2-40B4-BE49-F238E27FC236}">
                <a16:creationId xmlns:a16="http://schemas.microsoft.com/office/drawing/2014/main" id="{B5FA9946-576B-4656-80A5-343A20140C26}"/>
              </a:ext>
            </a:extLst>
          </p:cNvPr>
          <p:cNvPicPr>
            <a:picLocks noChangeAspect="1"/>
          </p:cNvPicPr>
          <p:nvPr/>
        </p:nvPicPr>
        <p:blipFill rotWithShape="1">
          <a:blip r:embed="rId9">
            <a:extLst>
              <a:ext uri="{BEBA8EAE-BF5A-486C-A8C5-ECC9F3942E4B}">
                <a14:imgProps xmlns:a14="http://schemas.microsoft.com/office/drawing/2010/main">
                  <a14:imgLayer r:embed="rId10">
                    <a14:imgEffect>
                      <a14:artisticFilmGrain/>
                    </a14:imgEffect>
                  </a14:imgLayer>
                </a14:imgProps>
              </a:ext>
              <a:ext uri="{28A0092B-C50C-407E-A947-70E740481C1C}">
                <a14:useLocalDpi xmlns:a14="http://schemas.microsoft.com/office/drawing/2010/main" val="0"/>
              </a:ext>
            </a:extLst>
          </a:blip>
          <a:srcRect t="-4329" r="377" b="-5245"/>
          <a:stretch/>
        </p:blipFill>
        <p:spPr>
          <a:xfrm>
            <a:off x="1404884" y="1181278"/>
            <a:ext cx="4263656" cy="1913578"/>
          </a:xfrm>
          <a:prstGeom prst="rect">
            <a:avLst/>
          </a:prstGeom>
        </p:spPr>
      </p:pic>
      <p:sp>
        <p:nvSpPr>
          <p:cNvPr id="3" name="Slide Number Placeholder 2">
            <a:extLst>
              <a:ext uri="{FF2B5EF4-FFF2-40B4-BE49-F238E27FC236}">
                <a16:creationId xmlns:a16="http://schemas.microsoft.com/office/drawing/2014/main" id="{A4E0FB88-8D8E-6EDA-44ED-0708F781CD68}"/>
              </a:ext>
            </a:extLst>
          </p:cNvPr>
          <p:cNvSpPr>
            <a:spLocks noGrp="1"/>
          </p:cNvSpPr>
          <p:nvPr>
            <p:ph type="sldNum" sz="quarter" idx="4"/>
          </p:nvPr>
        </p:nvSpPr>
        <p:spPr/>
        <p:txBody>
          <a:bodyPr/>
          <a:lstStyle/>
          <a:p>
            <a:fld id="{B20EFAC2-24DB-4D86-AD3B-8D4B01AC7A9B}" type="slidenum">
              <a:rPr lang="zh-CN" altLang="en-US" smtClean="0"/>
              <a:pPr/>
              <a:t>4</a:t>
            </a:fld>
            <a:r>
              <a:rPr lang="zh-CN" altLang="en-US"/>
              <a:t> </a:t>
            </a:r>
            <a:r>
              <a:rPr lang="en-US" altLang="zh-CN"/>
              <a:t>/ 26</a:t>
            </a:r>
          </a:p>
          <a:p>
            <a:endParaRPr lang="zh-CN" altLang="en-US" dirty="0"/>
          </a:p>
        </p:txBody>
      </p:sp>
    </p:spTree>
    <p:extLst>
      <p:ext uri="{BB962C8B-B14F-4D97-AF65-F5344CB8AC3E}">
        <p14:creationId xmlns:p14="http://schemas.microsoft.com/office/powerpoint/2010/main" val="4070453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F900F1FE-1DE1-4CE2-AFD7-2291BE9F79C6}"/>
              </a:ext>
            </a:extLst>
          </p:cNvPr>
          <p:cNvSpPr/>
          <p:nvPr/>
        </p:nvSpPr>
        <p:spPr>
          <a:xfrm>
            <a:off x="887767" y="3960250"/>
            <a:ext cx="10065320" cy="250269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Placeholder 1">
            <a:extLst>
              <a:ext uri="{FF2B5EF4-FFF2-40B4-BE49-F238E27FC236}">
                <a16:creationId xmlns:a16="http://schemas.microsoft.com/office/drawing/2014/main" id="{A76873D0-640F-4D45-98F9-D4BA9FC4893A}"/>
              </a:ext>
            </a:extLst>
          </p:cNvPr>
          <p:cNvSpPr>
            <a:spLocks noGrp="1"/>
          </p:cNvSpPr>
          <p:nvPr>
            <p:ph type="body" sz="quarter" idx="11"/>
          </p:nvPr>
        </p:nvSpPr>
        <p:spPr/>
        <p:txBody>
          <a:bodyPr/>
          <a:lstStyle/>
          <a:p>
            <a:r>
              <a:rPr lang="en-US" altLang="zh-CN" dirty="0"/>
              <a:t>From discrete unitary gate to continuous time-evolution</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5B4074-088B-47A4-BE3F-1676FB48D2B0}"/>
                  </a:ext>
                </a:extLst>
              </p:cNvPr>
              <p:cNvSpPr>
                <a:spLocks noGrp="1"/>
              </p:cNvSpPr>
              <p:nvPr>
                <p:ph sz="quarter" idx="12"/>
              </p:nvPr>
            </p:nvSpPr>
            <p:spPr>
              <a:xfrm>
                <a:off x="6078561" y="3776602"/>
                <a:ext cx="5160442" cy="2612851"/>
              </a:xfrm>
            </p:spPr>
            <p:txBody>
              <a:bodyPr>
                <a:normAutofit/>
              </a:bodyPr>
              <a:lstStyle/>
              <a:p>
                <a:r>
                  <a:rPr lang="en-US" altLang="zh-CN" dirty="0"/>
                  <a:t>Schrödinger </a:t>
                </a:r>
                <a:r>
                  <a:rPr lang="en-US" altLang="zh-CN" b="0" dirty="0"/>
                  <a:t>equation: </a:t>
                </a:r>
                <a14:m>
                  <m:oMath xmlns:m="http://schemas.openxmlformats.org/officeDocument/2006/math">
                    <m:r>
                      <a:rPr lang="en-US" altLang="zh-CN" b="0" i="1" smtClean="0">
                        <a:latin typeface="Cambria Math" panose="02040503050406030204" pitchFamily="18" charset="0"/>
                      </a:rPr>
                      <m:t>𝑖</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𝑑𝑡</m:t>
                        </m:r>
                      </m:den>
                    </m:f>
                    <m:r>
                      <m:rPr>
                        <m:sty m:val="p"/>
                      </m:rPr>
                      <a:rPr lang="en-US" altLang="zh-CN" b="0" i="0" smtClean="0">
                        <a:latin typeface="Cambria Math" panose="02040503050406030204" pitchFamily="18" charset="0"/>
                      </a:rPr>
                      <m:t>Ψ</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m:rPr>
                        <m:sty m:val="p"/>
                      </m:rPr>
                      <a:rPr lang="en-US" altLang="zh-CN" b="0" i="0" smtClean="0">
                        <a:latin typeface="Cambria Math" panose="02040503050406030204" pitchFamily="18" charset="0"/>
                      </a:rPr>
                      <m:t>Ψ</m:t>
                    </m:r>
                  </m:oMath>
                </a14:m>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AC5B4074-088B-47A4-BE3F-1676FB48D2B0}"/>
                  </a:ext>
                </a:extLst>
              </p:cNvPr>
              <p:cNvSpPr>
                <a:spLocks noGrp="1" noRot="1" noChangeAspect="1" noMove="1" noResize="1" noEditPoints="1" noAdjustHandles="1" noChangeArrowheads="1" noChangeShapeType="1" noTextEdit="1"/>
              </p:cNvSpPr>
              <p:nvPr>
                <p:ph sz="quarter" idx="12"/>
              </p:nvPr>
            </p:nvSpPr>
            <p:spPr>
              <a:xfrm>
                <a:off x="6078561" y="3776602"/>
                <a:ext cx="5160442" cy="2612851"/>
              </a:xfrm>
              <a:blipFill>
                <a:blip r:embed="rId2"/>
                <a:stretch>
                  <a:fillRect l="-1535"/>
                </a:stretch>
              </a:blipFill>
            </p:spPr>
            <p:txBody>
              <a:bodyPr/>
              <a:lstStyle/>
              <a:p>
                <a:r>
                  <a:rPr lang="zh-CN" altLang="en-US">
                    <a:noFill/>
                  </a:rPr>
                  <a:t> </a:t>
                </a:r>
              </a:p>
            </p:txBody>
          </p:sp>
        </mc:Fallback>
      </mc:AlternateContent>
      <p:pic>
        <p:nvPicPr>
          <p:cNvPr id="3074" name="Picture 2" descr="Hello quantum world! Google publishes landmark quantum supremacy claim">
            <a:extLst>
              <a:ext uri="{FF2B5EF4-FFF2-40B4-BE49-F238E27FC236}">
                <a16:creationId xmlns:a16="http://schemas.microsoft.com/office/drawing/2014/main" id="{0E77D050-A466-4E13-B827-B3DAE4E67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34" y="1810366"/>
            <a:ext cx="2553070" cy="17552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vice schematic of the Zuchongzhi quantum processor. (a) The Zuchongzhi quantum processor consists of two saphire chips. One carries 66 qubits and 110 couplers, and each qubit couples to four neighboring qubits except those at the boundaries. The other hosts the readout components and control lines as well as wiring. These two chips are aligned and bounded together with indium bumps. (b) Simplified circuit schematic of the qubit and coupler.">
            <a:extLst>
              <a:ext uri="{FF2B5EF4-FFF2-40B4-BE49-F238E27FC236}">
                <a16:creationId xmlns:a16="http://schemas.microsoft.com/office/drawing/2014/main" id="{F3E4C6F4-C940-41F5-9332-F3D3C6EEFA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4566"/>
          <a:stretch/>
        </p:blipFill>
        <p:spPr bwMode="auto">
          <a:xfrm>
            <a:off x="4171109" y="1852998"/>
            <a:ext cx="3563998" cy="17552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AA7EAB-9121-4A12-9980-0E391041B2AD}"/>
              </a:ext>
            </a:extLst>
          </p:cNvPr>
          <p:cNvSpPr txBox="1"/>
          <p:nvPr/>
        </p:nvSpPr>
        <p:spPr>
          <a:xfrm>
            <a:off x="626962" y="996684"/>
            <a:ext cx="7052765" cy="461665"/>
          </a:xfrm>
          <a:prstGeom prst="rect">
            <a:avLst/>
          </a:prstGeom>
          <a:noFill/>
        </p:spPr>
        <p:txBody>
          <a:bodyPr wrap="none" rtlCol="0">
            <a:spAutoFit/>
          </a:bodyPr>
          <a:lstStyle/>
          <a:p>
            <a:r>
              <a:rPr lang="en-US" altLang="zh-CN" sz="2400" dirty="0"/>
              <a:t>Simulate circuits on physical model with real hardware.</a:t>
            </a:r>
            <a:endParaRPr lang="zh-CN" altLang="en-US" sz="2400" dirty="0"/>
          </a:p>
        </p:txBody>
      </p:sp>
      <p:cxnSp>
        <p:nvCxnSpPr>
          <p:cNvPr id="8" name="Straight Arrow Connector 7">
            <a:extLst>
              <a:ext uri="{FF2B5EF4-FFF2-40B4-BE49-F238E27FC236}">
                <a16:creationId xmlns:a16="http://schemas.microsoft.com/office/drawing/2014/main" id="{ACF848B3-63E5-4B37-9F58-4305FEC61C94}"/>
              </a:ext>
            </a:extLst>
          </p:cNvPr>
          <p:cNvCxnSpPr>
            <a:cxnSpLocks/>
          </p:cNvCxnSpPr>
          <p:nvPr/>
        </p:nvCxnSpPr>
        <p:spPr>
          <a:xfrm flipH="1" flipV="1">
            <a:off x="10049523" y="3278688"/>
            <a:ext cx="213064" cy="5215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40C253-91CE-488D-8A5D-FD8CBD2CFEC9}"/>
                  </a:ext>
                </a:extLst>
              </p:cNvPr>
              <p:cNvSpPr txBox="1"/>
              <p:nvPr/>
            </p:nvSpPr>
            <p:spPr>
              <a:xfrm>
                <a:off x="8196405" y="2517488"/>
                <a:ext cx="3373515" cy="669965"/>
              </a:xfrm>
              <a:prstGeom prst="roundRect">
                <a:avLst>
                  <a:gd name="adj" fmla="val 38137"/>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ltLang="zh-CN" sz="2800" b="0" dirty="0"/>
                  <a:t>Hamiltonian   </a:t>
                </a:r>
                <a14:m>
                  <m:oMath xmlns:m="http://schemas.openxmlformats.org/officeDocument/2006/math">
                    <m:r>
                      <a:rPr lang="en-US" altLang="zh-CN" sz="2800" b="0" i="1" smtClean="0">
                        <a:latin typeface="Cambria Math" panose="02040503050406030204" pitchFamily="18" charset="0"/>
                      </a:rPr>
                      <m:t>𝐻</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oMath>
                </a14:m>
                <a:endParaRPr lang="zh-CN" altLang="en-US" sz="2800" dirty="0"/>
              </a:p>
            </p:txBody>
          </p:sp>
        </mc:Choice>
        <mc:Fallback xmlns="">
          <p:sp>
            <p:nvSpPr>
              <p:cNvPr id="13" name="TextBox 12">
                <a:extLst>
                  <a:ext uri="{FF2B5EF4-FFF2-40B4-BE49-F238E27FC236}">
                    <a16:creationId xmlns:a16="http://schemas.microsoft.com/office/drawing/2014/main" id="{0140C253-91CE-488D-8A5D-FD8CBD2CFEC9}"/>
                  </a:ext>
                </a:extLst>
              </p:cNvPr>
              <p:cNvSpPr txBox="1">
                <a:spLocks noRot="1" noChangeAspect="1" noMove="1" noResize="1" noEditPoints="1" noAdjustHandles="1" noChangeArrowheads="1" noChangeShapeType="1" noTextEdit="1"/>
              </p:cNvSpPr>
              <p:nvPr/>
            </p:nvSpPr>
            <p:spPr>
              <a:xfrm>
                <a:off x="8196405" y="2517488"/>
                <a:ext cx="3373515" cy="669965"/>
              </a:xfrm>
              <a:prstGeom prst="roundRect">
                <a:avLst>
                  <a:gd name="adj" fmla="val 38137"/>
                </a:avLst>
              </a:prstGeom>
              <a:blipFill>
                <a:blip r:embed="rId5"/>
                <a:stretch>
                  <a:fillRect b="-13514"/>
                </a:stretch>
              </a:blipFill>
            </p:spPr>
            <p:txBody>
              <a:bodyPr/>
              <a:lstStyle/>
              <a:p>
                <a:r>
                  <a:rPr lang="zh-CN" altLang="en-US">
                    <a:noFill/>
                  </a:rPr>
                  <a:t> </a:t>
                </a:r>
              </a:p>
            </p:txBody>
          </p:sp>
        </mc:Fallback>
      </mc:AlternateContent>
      <p:sp>
        <p:nvSpPr>
          <p:cNvPr id="37" name="Content Placeholder 2">
            <a:extLst>
              <a:ext uri="{FF2B5EF4-FFF2-40B4-BE49-F238E27FC236}">
                <a16:creationId xmlns:a16="http://schemas.microsoft.com/office/drawing/2014/main" id="{47120A7D-7429-400C-9038-0B46F86914F7}"/>
              </a:ext>
            </a:extLst>
          </p:cNvPr>
          <p:cNvSpPr txBox="1">
            <a:spLocks/>
          </p:cNvSpPr>
          <p:nvPr/>
        </p:nvSpPr>
        <p:spPr>
          <a:xfrm>
            <a:off x="5699920" y="1238452"/>
            <a:ext cx="2552034" cy="77922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800060" indent="-342882" algn="l" defTabSz="914400" rtl="0" eaLnBrk="1" latinLnBrk="0" hangingPunct="1">
              <a:lnSpc>
                <a:spcPct val="150000"/>
              </a:lnSpc>
              <a:spcBef>
                <a:spcPts val="500"/>
              </a:spcBef>
              <a:buFont typeface="Wingdings" panose="05000000000000000000" pitchFamily="2" charset="2"/>
              <a:buChar char="Ø"/>
              <a:defRPr sz="2000" kern="1200">
                <a:solidFill>
                  <a:schemeClr val="tx1"/>
                </a:solidFill>
                <a:latin typeface="+mn-lt"/>
                <a:ea typeface="+mn-ea"/>
                <a:cs typeface="+mn-cs"/>
              </a:defRPr>
            </a:lvl2pPr>
            <a:lvl3pPr marL="804632" indent="0" algn="l" defTabSz="914400" rtl="0" eaLnBrk="1" latinLnBrk="0" hangingPunct="1">
              <a:lnSpc>
                <a:spcPct val="15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155D361-135F-4653-9793-1C9288E7BB18}"/>
                  </a:ext>
                </a:extLst>
              </p:cNvPr>
              <p:cNvSpPr txBox="1"/>
              <p:nvPr/>
            </p:nvSpPr>
            <p:spPr>
              <a:xfrm>
                <a:off x="1046008" y="4058534"/>
                <a:ext cx="3689905" cy="491288"/>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altLang="zh-CN" sz="2400" i="1" dirty="0">
                            <a:latin typeface="Cambria Math" panose="02040503050406030204" pitchFamily="18" charset="0"/>
                          </a:rPr>
                        </m:ctrlPr>
                      </m:sSubPr>
                      <m:e>
                        <m:sSub>
                          <m:sSubPr>
                            <m:ctrlPr>
                              <a:rPr lang="en-US" altLang="zh-CN" sz="2400" i="1" dirty="0">
                                <a:latin typeface="Cambria Math" panose="02040503050406030204" pitchFamily="18" charset="0"/>
                              </a:rPr>
                            </m:ctrlPr>
                          </m:sSubPr>
                          <m:e>
                            <m:r>
                              <m:rPr>
                                <m:sty m:val="p"/>
                              </m:rPr>
                              <a:rPr lang="en-US" altLang="zh-CN" sz="2400" dirty="0">
                                <a:latin typeface="Cambria Math" panose="02040503050406030204" pitchFamily="18" charset="0"/>
                              </a:rPr>
                              <m:t>Ψ</m:t>
                            </m:r>
                          </m:e>
                          <m:sub>
                            <m:r>
                              <a:rPr lang="en-US" altLang="zh-CN" sz="2400" i="1" dirty="0">
                                <a:latin typeface="Cambria Math" panose="02040503050406030204" pitchFamily="18" charset="0"/>
                              </a:rPr>
                              <m:t>𝑓</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𝑈</m:t>
                        </m:r>
                      </m:e>
                      <m:sub>
                        <m:r>
                          <a:rPr lang="en-US" altLang="zh-CN" sz="2400" i="1" dirty="0">
                            <a:latin typeface="Cambria Math" panose="02040503050406030204" pitchFamily="18" charset="0"/>
                          </a:rPr>
                          <m:t>𝐾</m:t>
                        </m:r>
                      </m:sub>
                    </m:sSub>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𝑈</m:t>
                        </m:r>
                      </m:e>
                      <m:sub>
                        <m:r>
                          <a:rPr lang="en-US" altLang="zh-CN" sz="2400" i="1" dirty="0">
                            <a:latin typeface="Cambria Math" panose="02040503050406030204" pitchFamily="18" charset="0"/>
                          </a:rPr>
                          <m:t>𝐾</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𝑈</m:t>
                        </m:r>
                      </m:e>
                      <m:sub>
                        <m:r>
                          <a:rPr lang="en-US" altLang="zh-CN" sz="2400" i="1" dirty="0">
                            <a:latin typeface="Cambria Math" panose="02040503050406030204" pitchFamily="18" charset="0"/>
                          </a:rPr>
                          <m:t>1</m:t>
                        </m:r>
                      </m:sub>
                    </m:sSub>
                    <m:sSub>
                      <m:sSubPr>
                        <m:ctrlPr>
                          <a:rPr lang="en-US" altLang="zh-CN" sz="2400" i="1" dirty="0">
                            <a:latin typeface="Cambria Math" panose="02040503050406030204" pitchFamily="18" charset="0"/>
                          </a:rPr>
                        </m:ctrlPr>
                      </m:sSubPr>
                      <m:e>
                        <m:r>
                          <m:rPr>
                            <m:sty m:val="p"/>
                          </m:rPr>
                          <a:rPr lang="en-US" altLang="zh-CN" sz="2400" dirty="0">
                            <a:latin typeface="Cambria Math" panose="02040503050406030204" pitchFamily="18" charset="0"/>
                          </a:rPr>
                          <m:t>Ψ</m:t>
                        </m:r>
                      </m:e>
                      <m:sub>
                        <m:r>
                          <m:rPr>
                            <m:sty m:val="p"/>
                          </m:rPr>
                          <a:rPr lang="en-US" altLang="zh-CN" sz="2400" dirty="0">
                            <a:latin typeface="Cambria Math" panose="02040503050406030204" pitchFamily="18" charset="0"/>
                          </a:rPr>
                          <m:t>i</m:t>
                        </m:r>
                      </m:sub>
                    </m:sSub>
                  </m:oMath>
                </a14:m>
                <a:endParaRPr lang="en-US" altLang="zh-CN" sz="2400" dirty="0"/>
              </a:p>
            </p:txBody>
          </p:sp>
        </mc:Choice>
        <mc:Fallback xmlns="">
          <p:sp>
            <p:nvSpPr>
              <p:cNvPr id="39" name="TextBox 38">
                <a:extLst>
                  <a:ext uri="{FF2B5EF4-FFF2-40B4-BE49-F238E27FC236}">
                    <a16:creationId xmlns:a16="http://schemas.microsoft.com/office/drawing/2014/main" id="{6155D361-135F-4653-9793-1C9288E7BB18}"/>
                  </a:ext>
                </a:extLst>
              </p:cNvPr>
              <p:cNvSpPr txBox="1">
                <a:spLocks noRot="1" noChangeAspect="1" noMove="1" noResize="1" noEditPoints="1" noAdjustHandles="1" noChangeArrowheads="1" noChangeShapeType="1" noTextEdit="1"/>
              </p:cNvSpPr>
              <p:nvPr/>
            </p:nvSpPr>
            <p:spPr>
              <a:xfrm>
                <a:off x="1046008" y="4058534"/>
                <a:ext cx="3689905" cy="491288"/>
              </a:xfrm>
              <a:prstGeom prst="rect">
                <a:avLst/>
              </a:prstGeom>
              <a:blipFill>
                <a:blip r:embed="rId6"/>
                <a:stretch>
                  <a:fillRect l="-2314" t="-5000" b="-18750"/>
                </a:stretch>
              </a:blipFill>
            </p:spPr>
            <p:txBody>
              <a:bodyPr/>
              <a:lstStyle/>
              <a:p>
                <a:r>
                  <a:rPr lang="zh-CN" altLang="en-US">
                    <a:noFill/>
                  </a:rPr>
                  <a:t> </a:t>
                </a:r>
              </a:p>
            </p:txBody>
          </p:sp>
        </mc:Fallback>
      </mc:AlternateContent>
      <p:pic>
        <p:nvPicPr>
          <p:cNvPr id="40" name="图片 38" descr="图片包含 游戏机, 物体, 钟表&#10;&#10;描述已自动生成">
            <a:extLst>
              <a:ext uri="{FF2B5EF4-FFF2-40B4-BE49-F238E27FC236}">
                <a16:creationId xmlns:a16="http://schemas.microsoft.com/office/drawing/2014/main" id="{9F5DF9ED-221D-4C1D-8306-3ED9311EDD60}"/>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FilmGrain/>
                    </a14:imgEffect>
                  </a14:imgLayer>
                </a14:imgProps>
              </a:ext>
              <a:ext uri="{28A0092B-C50C-407E-A947-70E740481C1C}">
                <a14:useLocalDpi xmlns:a14="http://schemas.microsoft.com/office/drawing/2010/main" val="0"/>
              </a:ext>
            </a:extLst>
          </a:blip>
          <a:srcRect t="-4329" r="377" b="-5245"/>
          <a:stretch/>
        </p:blipFill>
        <p:spPr>
          <a:xfrm>
            <a:off x="1218453" y="4868455"/>
            <a:ext cx="3084535" cy="1384375"/>
          </a:xfrm>
          <a:prstGeom prst="rect">
            <a:avLst/>
          </a:prstGeom>
        </p:spPr>
      </p:pic>
      <p:grpSp>
        <p:nvGrpSpPr>
          <p:cNvPr id="41" name="Group 40">
            <a:extLst>
              <a:ext uri="{FF2B5EF4-FFF2-40B4-BE49-F238E27FC236}">
                <a16:creationId xmlns:a16="http://schemas.microsoft.com/office/drawing/2014/main" id="{942896F0-1763-4749-AB46-003261FD1F9B}"/>
              </a:ext>
            </a:extLst>
          </p:cNvPr>
          <p:cNvGrpSpPr/>
          <p:nvPr/>
        </p:nvGrpSpPr>
        <p:grpSpPr>
          <a:xfrm>
            <a:off x="6772809" y="4868455"/>
            <a:ext cx="3169601" cy="1254326"/>
            <a:chOff x="-3232803" y="749236"/>
            <a:chExt cx="2779777" cy="1036836"/>
          </a:xfrm>
        </p:grpSpPr>
        <p:grpSp>
          <p:nvGrpSpPr>
            <p:cNvPr id="42" name="组合 84">
              <a:extLst>
                <a:ext uri="{FF2B5EF4-FFF2-40B4-BE49-F238E27FC236}">
                  <a16:creationId xmlns:a16="http://schemas.microsoft.com/office/drawing/2014/main" id="{3C415D84-EB62-494A-B401-A08FEA5689B0}"/>
                </a:ext>
              </a:extLst>
            </p:cNvPr>
            <p:cNvGrpSpPr/>
            <p:nvPr/>
          </p:nvGrpSpPr>
          <p:grpSpPr>
            <a:xfrm>
              <a:off x="-3232803" y="997960"/>
              <a:ext cx="2779777" cy="765305"/>
              <a:chOff x="3488686" y="4384226"/>
              <a:chExt cx="1962788" cy="818805"/>
            </a:xfrm>
          </p:grpSpPr>
          <p:cxnSp>
            <p:nvCxnSpPr>
              <p:cNvPr id="55" name="直接连接符 103">
                <a:extLst>
                  <a:ext uri="{FF2B5EF4-FFF2-40B4-BE49-F238E27FC236}">
                    <a16:creationId xmlns:a16="http://schemas.microsoft.com/office/drawing/2014/main" id="{B537D9AB-5902-4C1D-866B-A5E8D4F7E22F}"/>
                  </a:ext>
                </a:extLst>
              </p:cNvPr>
              <p:cNvCxnSpPr>
                <a:cxnSpLocks/>
              </p:cNvCxnSpPr>
              <p:nvPr/>
            </p:nvCxnSpPr>
            <p:spPr>
              <a:xfrm flipV="1">
                <a:off x="3488686" y="4384226"/>
                <a:ext cx="1961059" cy="220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105">
                <a:extLst>
                  <a:ext uri="{FF2B5EF4-FFF2-40B4-BE49-F238E27FC236}">
                    <a16:creationId xmlns:a16="http://schemas.microsoft.com/office/drawing/2014/main" id="{D7E944E3-D95A-4D0B-AE9A-C758CCE15F3B}"/>
                  </a:ext>
                </a:extLst>
              </p:cNvPr>
              <p:cNvCxnSpPr>
                <a:cxnSpLocks/>
              </p:cNvCxnSpPr>
              <p:nvPr/>
            </p:nvCxnSpPr>
            <p:spPr>
              <a:xfrm>
                <a:off x="3488686" y="4797028"/>
                <a:ext cx="196278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107">
                <a:extLst>
                  <a:ext uri="{FF2B5EF4-FFF2-40B4-BE49-F238E27FC236}">
                    <a16:creationId xmlns:a16="http://schemas.microsoft.com/office/drawing/2014/main" id="{69D76C94-6AA3-46B6-8FB3-0E556AEA41FB}"/>
                  </a:ext>
                </a:extLst>
              </p:cNvPr>
              <p:cNvCxnSpPr>
                <a:cxnSpLocks/>
              </p:cNvCxnSpPr>
              <p:nvPr/>
            </p:nvCxnSpPr>
            <p:spPr>
              <a:xfrm>
                <a:off x="3488686" y="5203031"/>
                <a:ext cx="196278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图片 85" descr="卡通人物&#10;&#10;描述已自动生成">
              <a:extLst>
                <a:ext uri="{FF2B5EF4-FFF2-40B4-BE49-F238E27FC236}">
                  <a16:creationId xmlns:a16="http://schemas.microsoft.com/office/drawing/2014/main" id="{5E503B74-BB5F-4C3C-9408-E40FC440D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3393" y="759472"/>
              <a:ext cx="444535" cy="274320"/>
            </a:xfrm>
            <a:prstGeom prst="rect">
              <a:avLst/>
            </a:prstGeom>
          </p:spPr>
        </p:pic>
        <p:pic>
          <p:nvPicPr>
            <p:cNvPr id="44" name="图片 86" descr="卡通人物&#10;&#10;描述已自动生成">
              <a:extLst>
                <a:ext uri="{FF2B5EF4-FFF2-40B4-BE49-F238E27FC236}">
                  <a16:creationId xmlns:a16="http://schemas.microsoft.com/office/drawing/2014/main" id="{7AF6540B-8DF2-4044-81FF-881EF16265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3393" y="1502237"/>
              <a:ext cx="444535" cy="274320"/>
            </a:xfrm>
            <a:prstGeom prst="rect">
              <a:avLst/>
            </a:prstGeom>
          </p:spPr>
        </p:pic>
        <p:pic>
          <p:nvPicPr>
            <p:cNvPr id="45" name="图片 87" descr="卡通人物&#10;&#10;描述已自动生成">
              <a:extLst>
                <a:ext uri="{FF2B5EF4-FFF2-40B4-BE49-F238E27FC236}">
                  <a16:creationId xmlns:a16="http://schemas.microsoft.com/office/drawing/2014/main" id="{D47B98CE-E01D-418E-87D9-1A1546D2DE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555" y="749236"/>
              <a:ext cx="444535" cy="274320"/>
            </a:xfrm>
            <a:prstGeom prst="rect">
              <a:avLst/>
            </a:prstGeom>
          </p:spPr>
        </p:pic>
        <p:pic>
          <p:nvPicPr>
            <p:cNvPr id="46" name="图片 88" descr="卡通人物&#10;&#10;描述已自动生成">
              <a:extLst>
                <a:ext uri="{FF2B5EF4-FFF2-40B4-BE49-F238E27FC236}">
                  <a16:creationId xmlns:a16="http://schemas.microsoft.com/office/drawing/2014/main" id="{9AE4A3E5-792F-4D48-A816-71B911F52C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3393" y="1128876"/>
              <a:ext cx="444535" cy="274320"/>
            </a:xfrm>
            <a:prstGeom prst="rect">
              <a:avLst/>
            </a:prstGeom>
          </p:spPr>
        </p:pic>
        <p:pic>
          <p:nvPicPr>
            <p:cNvPr id="47" name="图片 89" descr="卡通人物&#10;&#10;描述已自动生成">
              <a:extLst>
                <a:ext uri="{FF2B5EF4-FFF2-40B4-BE49-F238E27FC236}">
                  <a16:creationId xmlns:a16="http://schemas.microsoft.com/office/drawing/2014/main" id="{EE7BFFBE-8A45-4DB4-928E-63D72D97E3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7190" y="1127147"/>
              <a:ext cx="444535" cy="274320"/>
            </a:xfrm>
            <a:prstGeom prst="rect">
              <a:avLst/>
            </a:prstGeom>
          </p:spPr>
        </p:pic>
        <p:grpSp>
          <p:nvGrpSpPr>
            <p:cNvPr id="48" name="组合 90">
              <a:extLst>
                <a:ext uri="{FF2B5EF4-FFF2-40B4-BE49-F238E27FC236}">
                  <a16:creationId xmlns:a16="http://schemas.microsoft.com/office/drawing/2014/main" id="{A2FCD7B0-CBFD-433A-972E-359C038B5ABE}"/>
                </a:ext>
              </a:extLst>
            </p:cNvPr>
            <p:cNvGrpSpPr/>
            <p:nvPr/>
          </p:nvGrpSpPr>
          <p:grpSpPr>
            <a:xfrm>
              <a:off x="-1608394" y="1174204"/>
              <a:ext cx="448309" cy="609345"/>
              <a:chOff x="4507956" y="996622"/>
              <a:chExt cx="475714" cy="648601"/>
            </a:xfrm>
          </p:grpSpPr>
          <p:pic>
            <p:nvPicPr>
              <p:cNvPr id="53" name="图片 100" descr="卡通人物&#10;&#10;描述已自动生成">
                <a:extLst>
                  <a:ext uri="{FF2B5EF4-FFF2-40B4-BE49-F238E27FC236}">
                    <a16:creationId xmlns:a16="http://schemas.microsoft.com/office/drawing/2014/main" id="{F3A5AB6C-F844-4BF4-888F-6F4D6747AE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11960" y="996622"/>
                <a:ext cx="471710" cy="240435"/>
              </a:xfrm>
              <a:prstGeom prst="rect">
                <a:avLst/>
              </a:prstGeom>
            </p:spPr>
          </p:pic>
          <p:pic>
            <p:nvPicPr>
              <p:cNvPr id="54" name="图片 101" descr="卡通人物&#10;&#10;描述已自动生成">
                <a:extLst>
                  <a:ext uri="{FF2B5EF4-FFF2-40B4-BE49-F238E27FC236}">
                    <a16:creationId xmlns:a16="http://schemas.microsoft.com/office/drawing/2014/main" id="{750AD0B0-50B1-4B95-A2D8-BF9CEF4C51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956" y="1404788"/>
                <a:ext cx="471710" cy="240435"/>
              </a:xfrm>
              <a:prstGeom prst="rect">
                <a:avLst/>
              </a:prstGeom>
            </p:spPr>
          </p:pic>
        </p:grpSp>
        <p:grpSp>
          <p:nvGrpSpPr>
            <p:cNvPr id="49" name="组合 91">
              <a:extLst>
                <a:ext uri="{FF2B5EF4-FFF2-40B4-BE49-F238E27FC236}">
                  <a16:creationId xmlns:a16="http://schemas.microsoft.com/office/drawing/2014/main" id="{E67C10F6-3F80-4CD2-8454-1211A5D0F4AF}"/>
                </a:ext>
              </a:extLst>
            </p:cNvPr>
            <p:cNvGrpSpPr/>
            <p:nvPr/>
          </p:nvGrpSpPr>
          <p:grpSpPr>
            <a:xfrm>
              <a:off x="-2167235" y="799185"/>
              <a:ext cx="444535" cy="977003"/>
              <a:chOff x="4863620" y="1244564"/>
              <a:chExt cx="471710" cy="1039944"/>
            </a:xfrm>
          </p:grpSpPr>
          <p:pic>
            <p:nvPicPr>
              <p:cNvPr id="51" name="图片 97" descr="卡通人物&#10;&#10;描述已自动生成">
                <a:extLst>
                  <a:ext uri="{FF2B5EF4-FFF2-40B4-BE49-F238E27FC236}">
                    <a16:creationId xmlns:a16="http://schemas.microsoft.com/office/drawing/2014/main" id="{3601E2CA-2C24-469E-94F1-05A5B259CE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3620" y="1244564"/>
                <a:ext cx="471710" cy="240435"/>
              </a:xfrm>
              <a:prstGeom prst="rect">
                <a:avLst/>
              </a:prstGeom>
            </p:spPr>
          </p:pic>
          <p:pic>
            <p:nvPicPr>
              <p:cNvPr id="52" name="图片 98" descr="卡通人物&#10;&#10;描述已自动生成">
                <a:extLst>
                  <a:ext uri="{FF2B5EF4-FFF2-40B4-BE49-F238E27FC236}">
                    <a16:creationId xmlns:a16="http://schemas.microsoft.com/office/drawing/2014/main" id="{08057BD9-FDA1-4D05-8948-56389739ED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3620" y="2044073"/>
                <a:ext cx="471710" cy="240435"/>
              </a:xfrm>
              <a:prstGeom prst="rect">
                <a:avLst/>
              </a:prstGeom>
            </p:spPr>
          </p:pic>
        </p:grpSp>
        <p:pic>
          <p:nvPicPr>
            <p:cNvPr id="50" name="图片 92" descr="卡通人物&#10;&#10;描述已自动生成">
              <a:extLst>
                <a:ext uri="{FF2B5EF4-FFF2-40B4-BE49-F238E27FC236}">
                  <a16:creationId xmlns:a16="http://schemas.microsoft.com/office/drawing/2014/main" id="{3E32EDDF-9305-417E-8E80-D86C5E9A22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8576" y="1511752"/>
              <a:ext cx="347525" cy="274320"/>
            </a:xfrm>
            <a:prstGeom prst="rect">
              <a:avLst/>
            </a:prstGeom>
          </p:spPr>
        </p:pic>
      </p:grpSp>
      <p:sp>
        <p:nvSpPr>
          <p:cNvPr id="35" name="Arrow: Right 34">
            <a:extLst>
              <a:ext uri="{FF2B5EF4-FFF2-40B4-BE49-F238E27FC236}">
                <a16:creationId xmlns:a16="http://schemas.microsoft.com/office/drawing/2014/main" id="{41548756-04E2-4A78-99A4-DB09DA8DE8CE}"/>
              </a:ext>
            </a:extLst>
          </p:cNvPr>
          <p:cNvSpPr/>
          <p:nvPr/>
        </p:nvSpPr>
        <p:spPr>
          <a:xfrm>
            <a:off x="5139831" y="5316802"/>
            <a:ext cx="656984" cy="466763"/>
          </a:xfrm>
          <a:prstGeom prst="right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6AD8F"/>
              </a:solidFill>
            </a:endParaRPr>
          </a:p>
        </p:txBody>
      </p:sp>
      <p:sp>
        <p:nvSpPr>
          <p:cNvPr id="65" name="Arrow: Right 64">
            <a:extLst>
              <a:ext uri="{FF2B5EF4-FFF2-40B4-BE49-F238E27FC236}">
                <a16:creationId xmlns:a16="http://schemas.microsoft.com/office/drawing/2014/main" id="{501946B5-171A-48E4-8E66-89A0A32401EF}"/>
              </a:ext>
            </a:extLst>
          </p:cNvPr>
          <p:cNvSpPr/>
          <p:nvPr/>
        </p:nvSpPr>
        <p:spPr>
          <a:xfrm rot="10800000">
            <a:off x="5073269" y="4702589"/>
            <a:ext cx="656984" cy="46676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63">
            <a:extLst>
              <a:ext uri="{FF2B5EF4-FFF2-40B4-BE49-F238E27FC236}">
                <a16:creationId xmlns:a16="http://schemas.microsoft.com/office/drawing/2014/main" id="{73C1A956-B30D-4F25-BE08-7A2D76411247}"/>
              </a:ext>
            </a:extLst>
          </p:cNvPr>
          <p:cNvSpPr txBox="1"/>
          <p:nvPr/>
        </p:nvSpPr>
        <p:spPr>
          <a:xfrm>
            <a:off x="4927007" y="5790919"/>
            <a:ext cx="1047082" cy="369332"/>
          </a:xfrm>
          <a:prstGeom prst="rect">
            <a:avLst/>
          </a:prstGeom>
          <a:noFill/>
        </p:spPr>
        <p:txBody>
          <a:bodyPr wrap="none" rtlCol="0">
            <a:spAutoFit/>
          </a:bodyPr>
          <a:lstStyle/>
          <a:p>
            <a:r>
              <a:rPr lang="en-US" altLang="zh-CN" dirty="0">
                <a:solidFill>
                  <a:srgbClr val="ED7D31"/>
                </a:solidFill>
              </a:rPr>
              <a:t>qutip-</a:t>
            </a:r>
            <a:r>
              <a:rPr lang="en-US" altLang="zh-CN" dirty="0" err="1">
                <a:solidFill>
                  <a:srgbClr val="ED7D31"/>
                </a:solidFill>
              </a:rPr>
              <a:t>qip</a:t>
            </a:r>
            <a:endParaRPr lang="zh-CN" altLang="en-US" dirty="0">
              <a:solidFill>
                <a:srgbClr val="ED7D31"/>
              </a:solidFill>
            </a:endParaRPr>
          </a:p>
        </p:txBody>
      </p:sp>
      <p:sp>
        <p:nvSpPr>
          <p:cNvPr id="36" name="TextBox 35">
            <a:extLst>
              <a:ext uri="{FF2B5EF4-FFF2-40B4-BE49-F238E27FC236}">
                <a16:creationId xmlns:a16="http://schemas.microsoft.com/office/drawing/2014/main" id="{FF121EE5-8414-4AB3-B1D1-9FF210497B36}"/>
              </a:ext>
            </a:extLst>
          </p:cNvPr>
          <p:cNvSpPr txBox="1"/>
          <p:nvPr/>
        </p:nvSpPr>
        <p:spPr>
          <a:xfrm>
            <a:off x="8317562" y="1864971"/>
            <a:ext cx="3131817"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PRL., 2021, 127(18): 180501.</a:t>
            </a:r>
            <a:endParaRPr lang="zh-CN" altLang="en-US" sz="1400" dirty="0"/>
          </a:p>
        </p:txBody>
      </p:sp>
      <p:sp>
        <p:nvSpPr>
          <p:cNvPr id="38" name="TextBox 37">
            <a:extLst>
              <a:ext uri="{FF2B5EF4-FFF2-40B4-BE49-F238E27FC236}">
                <a16:creationId xmlns:a16="http://schemas.microsoft.com/office/drawing/2014/main" id="{B93BCBDF-C091-4ACE-B187-0B45F99D42E4}"/>
              </a:ext>
            </a:extLst>
          </p:cNvPr>
          <p:cNvSpPr txBox="1"/>
          <p:nvPr/>
        </p:nvSpPr>
        <p:spPr>
          <a:xfrm>
            <a:off x="8317562" y="1429048"/>
            <a:ext cx="3327341"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Nature, 2019, 574(7779): 505-510.</a:t>
            </a:r>
            <a:endParaRPr lang="zh-CN" altLang="en-US" sz="1400" dirty="0"/>
          </a:p>
        </p:txBody>
      </p:sp>
      <p:sp>
        <p:nvSpPr>
          <p:cNvPr id="6" name="Slide Number Placeholder 5">
            <a:extLst>
              <a:ext uri="{FF2B5EF4-FFF2-40B4-BE49-F238E27FC236}">
                <a16:creationId xmlns:a16="http://schemas.microsoft.com/office/drawing/2014/main" id="{9FA17623-7DB6-1473-9B85-01417D30B44B}"/>
              </a:ext>
            </a:extLst>
          </p:cNvPr>
          <p:cNvSpPr>
            <a:spLocks noGrp="1"/>
          </p:cNvSpPr>
          <p:nvPr>
            <p:ph type="sldNum" sz="quarter" idx="4"/>
          </p:nvPr>
        </p:nvSpPr>
        <p:spPr/>
        <p:txBody>
          <a:bodyPr/>
          <a:lstStyle/>
          <a:p>
            <a:fld id="{B20EFAC2-24DB-4D86-AD3B-8D4B01AC7A9B}" type="slidenum">
              <a:rPr lang="zh-CN" altLang="en-US" smtClean="0"/>
              <a:pPr/>
              <a:t>5</a:t>
            </a:fld>
            <a:r>
              <a:rPr lang="zh-CN" altLang="en-US"/>
              <a:t> </a:t>
            </a:r>
            <a:r>
              <a:rPr lang="en-US" altLang="zh-CN"/>
              <a:t>/ 26</a:t>
            </a:r>
          </a:p>
          <a:p>
            <a:endParaRPr lang="zh-CN" altLang="en-US" dirty="0"/>
          </a:p>
        </p:txBody>
      </p:sp>
    </p:spTree>
    <p:extLst>
      <p:ext uri="{BB962C8B-B14F-4D97-AF65-F5344CB8AC3E}">
        <p14:creationId xmlns:p14="http://schemas.microsoft.com/office/powerpoint/2010/main" val="2861160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BB86A68D-6379-4C0B-BAA1-E55634933429}"/>
                  </a:ext>
                </a:extLst>
              </p:cNvPr>
              <p:cNvSpPr>
                <a:spLocks noGrp="1"/>
              </p:cNvSpPr>
              <p:nvPr>
                <p:ph type="body" sz="quarter" idx="11"/>
              </p:nvPr>
            </p:nvSpPr>
            <p:spPr/>
            <p:txBody>
              <a:bodyPr/>
              <a:lstStyle/>
              <a:p>
                <a:r>
                  <a:rPr lang="en-US" altLang="zh-CN" dirty="0"/>
                  <a:t>Map gates to control pulses: </a:t>
                </a:r>
                <a14:m>
                  <m:oMath xmlns:m="http://schemas.openxmlformats.org/officeDocument/2006/math">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𝑖𝐻𝑡</m:t>
                        </m:r>
                      </m:sup>
                    </m:sSup>
                  </m:oMath>
                </a14:m>
                <a:endParaRPr lang="zh-CN" altLang="en-US" dirty="0"/>
              </a:p>
            </p:txBody>
          </p:sp>
        </mc:Choice>
        <mc:Fallback>
          <p:sp>
            <p:nvSpPr>
              <p:cNvPr id="2" name="Text Placeholder 1">
                <a:extLst>
                  <a:ext uri="{FF2B5EF4-FFF2-40B4-BE49-F238E27FC236}">
                    <a16:creationId xmlns:a16="http://schemas.microsoft.com/office/drawing/2014/main" id="{BB86A68D-6379-4C0B-BAA1-E55634933429}"/>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823" t="-13333"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460D5C-6FC1-427F-9D6F-BC301462AB30}"/>
                  </a:ext>
                </a:extLst>
              </p:cNvPr>
              <p:cNvSpPr>
                <a:spLocks noGrp="1"/>
              </p:cNvSpPr>
              <p:nvPr>
                <p:ph sz="quarter" idx="12"/>
              </p:nvPr>
            </p:nvSpPr>
            <p:spPr>
              <a:xfrm>
                <a:off x="852826" y="2405848"/>
                <a:ext cx="5254265" cy="3329127"/>
              </a:xfrm>
            </p:spPr>
            <p:txBody>
              <a:bodyPr>
                <a:normAutofit fontScale="92500"/>
              </a:bodyPr>
              <a:lstStyle/>
              <a:p>
                <a:r>
                  <a:rPr lang="en-US" altLang="zh-CN" dirty="0"/>
                  <a:t>X rotation</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sty m:val="p"/>
                                    <m:brk m:alnAt="7"/>
                                  </m:rPr>
                                  <a:rPr lang="en-US" altLang="zh-CN" b="0" i="0" smtClean="0">
                                    <a:latin typeface="Cambria Math" panose="02040503050406030204" pitchFamily="18" charset="0"/>
                                  </a:rPr>
                                  <m:t>c</m:t>
                                </m:r>
                                <m:r>
                                  <m:rPr>
                                    <m:sty m:val="p"/>
                                  </m:rPr>
                                  <a:rPr lang="en-US" altLang="zh-CN" b="0" i="0" smtClean="0">
                                    <a:latin typeface="Cambria Math" panose="02040503050406030204" pitchFamily="18" charset="0"/>
                                  </a:rPr>
                                  <m:t>os</m:t>
                                </m:r>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𝜒</m:t>
                                </m:r>
                                <m:r>
                                  <a:rPr lang="en-US" altLang="zh-CN" b="0" i="1" smtClean="0">
                                    <a:latin typeface="Cambria Math" panose="02040503050406030204" pitchFamily="18" charset="0"/>
                                  </a:rPr>
                                  <m:t>)</m:t>
                                </m:r>
                              </m:e>
                              <m:e>
                                <m:r>
                                  <a:rPr lang="en-US" altLang="zh-CN" i="1">
                                    <a:latin typeface="Cambria Math" panose="02040503050406030204" pitchFamily="18" charset="0"/>
                                  </a:rPr>
                                  <m:t>−</m:t>
                                </m:r>
                                <m:r>
                                  <a:rPr lang="en-US" altLang="zh-CN" i="1">
                                    <a:latin typeface="Cambria Math" panose="02040503050406030204" pitchFamily="18" charset="0"/>
                                  </a:rPr>
                                  <m:t>𝑖</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m:t>
                                    </m:r>
                                    <m:r>
                                      <a:rPr lang="en-US" altLang="zh-CN" i="1">
                                        <a:latin typeface="Cambria Math" panose="02040503050406030204" pitchFamily="18" charset="0"/>
                                      </a:rPr>
                                      <m:t>𝜒</m:t>
                                    </m:r>
                                    <m:r>
                                      <a:rPr lang="en-US" altLang="zh-CN" i="1">
                                        <a:latin typeface="Cambria Math" panose="02040503050406030204" pitchFamily="18" charset="0"/>
                                      </a:rPr>
                                      <m:t>)</m:t>
                                    </m:r>
                                  </m:e>
                                </m:func>
                              </m:e>
                            </m:mr>
                            <m:mr>
                              <m:e>
                                <m:r>
                                  <a:rPr lang="en-US" altLang="zh-CN" i="1">
                                    <a:latin typeface="Cambria Math" panose="02040503050406030204" pitchFamily="18" charset="0"/>
                                  </a:rPr>
                                  <m:t>−</m:t>
                                </m:r>
                                <m:r>
                                  <a:rPr lang="en-US" altLang="zh-CN" i="1">
                                    <a:latin typeface="Cambria Math" panose="02040503050406030204" pitchFamily="18" charset="0"/>
                                  </a:rPr>
                                  <m:t>𝑖</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m:t>
                                    </m:r>
                                    <m:r>
                                      <a:rPr lang="en-US" altLang="zh-CN" i="1">
                                        <a:latin typeface="Cambria Math" panose="02040503050406030204" pitchFamily="18" charset="0"/>
                                      </a:rPr>
                                      <m:t>𝜒</m:t>
                                    </m:r>
                                    <m:r>
                                      <a:rPr lang="en-US" altLang="zh-CN" i="1">
                                        <a:latin typeface="Cambria Math" panose="02040503050406030204" pitchFamily="18" charset="0"/>
                                      </a:rPr>
                                      <m:t>)</m:t>
                                    </m:r>
                                  </m:e>
                                </m:func>
                              </m:e>
                              <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m:t>
                                </m:r>
                                <m:r>
                                  <m:rPr>
                                    <m:brk m:alnAt="7"/>
                                  </m:rP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𝜒</m:t>
                                </m:r>
                                <m:r>
                                  <a:rPr lang="en-US" altLang="zh-CN" i="1">
                                    <a:latin typeface="Cambria Math" panose="02040503050406030204" pitchFamily="18" charset="0"/>
                                  </a:rPr>
                                  <m:t>)</m:t>
                                </m:r>
                              </m:e>
                            </m:mr>
                          </m:m>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en-US" altLang="zh-CN"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b="0" i="0" dirty="0" smtClean="0">
                          <a:latin typeface="Cambria Math" panose="02040503050406030204" pitchFamily="18" charset="0"/>
                        </a:rPr>
                        <m:t>H</m:t>
                      </m:r>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𝜎</m:t>
                          </m:r>
                        </m:e>
                        <m:sub>
                          <m:r>
                            <a:rPr lang="en-US" altLang="zh-CN" b="0" i="1" dirty="0" smtClean="0">
                              <a:latin typeface="Cambria Math" panose="02040503050406030204" pitchFamily="18" charset="0"/>
                            </a:rPr>
                            <m:t>𝑥</m:t>
                          </m:r>
                        </m:sub>
                      </m:sSub>
                      <m:r>
                        <a:rPr lang="en-US" altLang="zh-CN" b="0" i="0" dirty="0" smtClean="0">
                          <a:latin typeface="Cambria Math" panose="02040503050406030204" pitchFamily="18" charset="0"/>
                        </a:rPr>
                        <m:t>=</m:t>
                      </m:r>
                      <m:d>
                        <m:dPr>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
                        </m:e>
                      </m:d>
                    </m:oMath>
                  </m:oMathPara>
                </a14:m>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96460D5C-6FC1-427F-9D6F-BC301462AB30}"/>
                  </a:ext>
                </a:extLst>
              </p:cNvPr>
              <p:cNvSpPr>
                <a:spLocks noGrp="1" noRot="1" noChangeAspect="1" noMove="1" noResize="1" noEditPoints="1" noAdjustHandles="1" noChangeArrowheads="1" noChangeShapeType="1" noTextEdit="1"/>
              </p:cNvSpPr>
              <p:nvPr>
                <p:ph sz="quarter" idx="12"/>
              </p:nvPr>
            </p:nvSpPr>
            <p:spPr>
              <a:xfrm>
                <a:off x="852826" y="2405848"/>
                <a:ext cx="5254265" cy="3329127"/>
              </a:xfrm>
              <a:blipFill>
                <a:blip r:embed="rId3"/>
                <a:stretch>
                  <a:fillRect l="-1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F390B3-BED0-41C0-8EC0-744B53750470}"/>
                  </a:ext>
                </a:extLst>
              </p:cNvPr>
              <p:cNvSpPr txBox="1"/>
              <p:nvPr/>
            </p:nvSpPr>
            <p:spPr>
              <a:xfrm>
                <a:off x="852826" y="1189004"/>
                <a:ext cx="5085590" cy="118346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800" b="0" dirty="0"/>
                  <a:t>Assume constant </a:t>
                </a:r>
                <a14:m>
                  <m:oMath xmlns:m="http://schemas.openxmlformats.org/officeDocument/2006/math">
                    <m:r>
                      <a:rPr lang="de-DE" altLang="zh-CN" sz="2800" b="0" i="1" smtClean="0">
                        <a:latin typeface="Cambria Math" panose="02040503050406030204" pitchFamily="18" charset="0"/>
                      </a:rPr>
                      <m:t>𝐻</m:t>
                    </m:r>
                  </m:oMath>
                </a14:m>
                <a:r>
                  <a:rPr lang="en-US" altLang="zh-CN" sz="2800" b="0" dirty="0"/>
                  <a:t>:  </a:t>
                </a:r>
                <a14:m>
                  <m:oMath xmlns:m="http://schemas.openxmlformats.org/officeDocument/2006/math">
                    <m:r>
                      <a:rPr lang="en-US" altLang="zh-CN" sz="2800" b="0" i="1" smtClean="0">
                        <a:latin typeface="Cambria Math" panose="02040503050406030204" pitchFamily="18" charset="0"/>
                      </a:rPr>
                      <m:t>𝑈</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𝑖𝐻𝑡</m:t>
                        </m:r>
                      </m:sup>
                    </m:sSup>
                  </m:oMath>
                </a14:m>
                <a:endParaRPr lang="en-US" altLang="zh-CN" sz="2800" dirty="0"/>
              </a:p>
              <a:p>
                <a:pPr>
                  <a:lnSpc>
                    <a:spcPct val="150000"/>
                  </a:lnSpc>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𝑈</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𝐻</m:t>
                      </m:r>
                    </m:oMath>
                  </m:oMathPara>
                </a14:m>
                <a:endParaRPr lang="zh-CN" altLang="en-US" sz="2800" dirty="0"/>
              </a:p>
            </p:txBody>
          </p:sp>
        </mc:Choice>
        <mc:Fallback xmlns="">
          <p:sp>
            <p:nvSpPr>
              <p:cNvPr id="7" name="TextBox 6">
                <a:extLst>
                  <a:ext uri="{FF2B5EF4-FFF2-40B4-BE49-F238E27FC236}">
                    <a16:creationId xmlns:a16="http://schemas.microsoft.com/office/drawing/2014/main" id="{12F390B3-BED0-41C0-8EC0-744B53750470}"/>
                  </a:ext>
                </a:extLst>
              </p:cNvPr>
              <p:cNvSpPr txBox="1">
                <a:spLocks noRot="1" noChangeAspect="1" noMove="1" noResize="1" noEditPoints="1" noAdjustHandles="1" noChangeArrowheads="1" noChangeShapeType="1" noTextEdit="1"/>
              </p:cNvSpPr>
              <p:nvPr/>
            </p:nvSpPr>
            <p:spPr>
              <a:xfrm>
                <a:off x="852826" y="1189004"/>
                <a:ext cx="5085590" cy="1183466"/>
              </a:xfrm>
              <a:prstGeom prst="rect">
                <a:avLst/>
              </a:prstGeom>
              <a:blipFill>
                <a:blip r:embed="rId4"/>
                <a:stretch>
                  <a:fillRect l="-2515" t="-3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624C19B-FF95-47C3-871A-E770482EB8FF}"/>
                  </a:ext>
                </a:extLst>
              </p:cNvPr>
              <p:cNvSpPr txBox="1">
                <a:spLocks/>
              </p:cNvSpPr>
              <p:nvPr/>
            </p:nvSpPr>
            <p:spPr>
              <a:xfrm>
                <a:off x="6253586" y="1109708"/>
                <a:ext cx="5254265" cy="524664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800060" indent="-342882" algn="l" defTabSz="914400" rtl="0" eaLnBrk="1" latinLnBrk="0" hangingPunct="1">
                  <a:lnSpc>
                    <a:spcPct val="150000"/>
                  </a:lnSpc>
                  <a:spcBef>
                    <a:spcPts val="500"/>
                  </a:spcBef>
                  <a:buFont typeface="Wingdings" panose="05000000000000000000" pitchFamily="2" charset="2"/>
                  <a:buChar char="Ø"/>
                  <a:defRPr sz="2000" kern="1200">
                    <a:solidFill>
                      <a:schemeClr val="tx1"/>
                    </a:solidFill>
                    <a:latin typeface="+mn-lt"/>
                    <a:ea typeface="+mn-ea"/>
                    <a:cs typeface="+mn-cs"/>
                  </a:defRPr>
                </a:lvl2pPr>
                <a:lvl3pPr marL="804632" indent="0" algn="l" defTabSz="914400" rtl="0" eaLnBrk="1" latinLnBrk="0" hangingPunct="1">
                  <a:lnSpc>
                    <a:spcPct val="15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CZ/CNOT gate</a:t>
                </a:r>
              </a:p>
              <a:p>
                <a:pPr marL="0" indent="0">
                  <a:lnSpc>
                    <a:spcPct val="120000"/>
                  </a:lnSpc>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U</m:t>
                      </m:r>
                      <m:r>
                        <a:rPr lang="en-US" altLang="zh-CN" b="0" i="0"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4"/>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m:t>
                                </m:r>
                              </m:e>
                              <m:e/>
                              <m:e/>
                              <m:e/>
                            </m:mr>
                            <m:mr>
                              <m:e/>
                              <m:e>
                                <m:r>
                                  <a:rPr lang="en-US" altLang="zh-CN" b="0" i="1" smtClean="0">
                                    <a:latin typeface="Cambria Math" panose="02040503050406030204" pitchFamily="18" charset="0"/>
                                  </a:rPr>
                                  <m:t>1</m:t>
                                </m:r>
                              </m:e>
                              <m:e/>
                              <m:e/>
                            </m:mr>
                            <m:mr>
                              <m:e/>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e/>
                              <m:e>
                                <m:r>
                                  <a:rPr lang="en-US" altLang="zh-CN" b="0" i="1" smtClean="0">
                                    <a:latin typeface="Cambria Math" panose="02040503050406030204" pitchFamily="18" charset="0"/>
                                  </a:rPr>
                                  <m:t>0</m:t>
                                </m:r>
                              </m:e>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b="0" i="1" smtClean="0">
                                        <a:latin typeface="Cambria Math" panose="02040503050406030204" pitchFamily="18" charset="0"/>
                                      </a:rPr>
                                      <m:t>−</m:t>
                                    </m:r>
                                    <m:r>
                                      <a:rPr lang="en-US" altLang="zh-CN" i="1" smtClean="0">
                                        <a:latin typeface="Cambria Math" panose="02040503050406030204" pitchFamily="18" charset="0"/>
                                      </a:rPr>
                                      <m:t>𝑖</m:t>
                                    </m:r>
                                    <m:r>
                                      <a:rPr lang="en-US" altLang="zh-CN" i="1">
                                        <a:latin typeface="Cambria Math" panose="02040503050406030204" pitchFamily="18" charset="0"/>
                                      </a:rPr>
                                      <m:t>𝜒</m:t>
                                    </m:r>
                                  </m:sup>
                                </m:sSup>
                              </m:e>
                            </m:mr>
                          </m:m>
                        </m:e>
                      </m:d>
                    </m:oMath>
                  </m:oMathPara>
                </a14:m>
                <a:endParaRPr lang="en-US" altLang="zh-CN" dirty="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en-US" altLang="zh-CN"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dirty="0">
                              <a:latin typeface="Cambria Math" panose="02040503050406030204" pitchFamily="18" charset="0"/>
                            </a:rPr>
                            <m:t>H</m:t>
                          </m:r>
                        </m:e>
                        <m:sub>
                          <m:r>
                            <a:rPr lang="en-US" altLang="zh-CN" b="0" i="0" dirty="0" smtClean="0">
                              <a:latin typeface="Cambria Math" panose="02040503050406030204" pitchFamily="18" charset="0"/>
                            </a:rPr>
                            <m:t>1</m:t>
                          </m:r>
                        </m:sub>
                      </m:sSub>
                      <m:r>
                        <a:rPr lang="en-US" altLang="zh-CN" dirty="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𝑧</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4"/>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e/>
                              <m:e/>
                            </m:mr>
                            <m:mr>
                              <m:e/>
                              <m:e>
                                <m:r>
                                  <a:rPr lang="en-US" altLang="zh-CN" b="0" i="1" smtClean="0">
                                    <a:latin typeface="Cambria Math" panose="02040503050406030204" pitchFamily="18" charset="0"/>
                                  </a:rPr>
                                  <m:t>1</m:t>
                                </m:r>
                              </m:e>
                              <m:e/>
                              <m:e/>
                            </m:mr>
                            <m:mr>
                              <m:e/>
                              <m:e/>
                              <m:e>
                                <m:r>
                                  <a:rPr lang="en-US" altLang="zh-CN" b="0" i="1" smtClean="0">
                                    <a:latin typeface="Cambria Math" panose="02040503050406030204" pitchFamily="18" charset="0"/>
                                  </a:rPr>
                                  <m:t>1</m:t>
                                </m:r>
                              </m:e>
                              <m:e/>
                            </m:mr>
                            <m:mr>
                              <m:e/>
                              <m:e/>
                              <m:e/>
                              <m:e>
                                <m:r>
                                  <a:rPr lang="en-US" altLang="zh-CN" b="0" i="1" smtClean="0">
                                    <a:latin typeface="Cambria Math" panose="02040503050406030204" pitchFamily="18" charset="0"/>
                                  </a:rPr>
                                  <m:t>−1</m:t>
                                </m:r>
                              </m:e>
                            </m:mr>
                          </m:m>
                        </m:e>
                      </m:d>
                    </m:oMath>
                  </m:oMathPara>
                </a14:m>
                <a:endParaRPr lang="en-US" altLang="zh-CN" dirty="0"/>
              </a:p>
              <a:p>
                <a:pPr marL="0" indent="0">
                  <a:lnSpc>
                    <a:spcPct val="120000"/>
                  </a:lnSpc>
                  <a:buNone/>
                </a:pPr>
                <a14:m>
                  <m:oMathPara xmlns:m="http://schemas.openxmlformats.org/officeDocument/2006/math">
                    <m:oMathParaPr>
                      <m:jc m:val="center"/>
                    </m:oMathParaPr>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dirty="0">
                              <a:latin typeface="Cambria Math" panose="02040503050406030204" pitchFamily="18" charset="0"/>
                            </a:rPr>
                            <m:t>H</m:t>
                          </m:r>
                        </m:e>
                        <m:sub>
                          <m:r>
                            <a:rPr lang="en-US" altLang="zh-CN" b="0" i="0" dirty="0" smtClean="0">
                              <a:latin typeface="Cambria Math" panose="02040503050406030204" pitchFamily="18" charset="0"/>
                            </a:rPr>
                            <m:t>2</m:t>
                          </m:r>
                        </m:sub>
                      </m:sSub>
                      <m:r>
                        <a:rPr lang="en-US" altLang="zh-CN" dirty="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𝑧</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b="0" i="1" smtClean="0">
                              <a:latin typeface="Cambria Math" panose="02040503050406030204" pitchFamily="18" charset="0"/>
                            </a:rPr>
                            <m:t>𝑥</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m>
                            <m:mPr>
                              <m:mcs>
                                <m:mc>
                                  <m:mcPr>
                                    <m:count m:val="4"/>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e/>
                            </m:mr>
                            <m:mr>
                              <m:e/>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
                        </m:e>
                      </m:d>
                    </m:oMath>
                  </m:oMathPara>
                </a14:m>
                <a:endParaRPr lang="zh-CN" altLang="en-US" dirty="0"/>
              </a:p>
            </p:txBody>
          </p:sp>
        </mc:Choice>
        <mc:Fallback xmlns="">
          <p:sp>
            <p:nvSpPr>
              <p:cNvPr id="8" name="Content Placeholder 2">
                <a:extLst>
                  <a:ext uri="{FF2B5EF4-FFF2-40B4-BE49-F238E27FC236}">
                    <a16:creationId xmlns:a16="http://schemas.microsoft.com/office/drawing/2014/main" id="{8624C19B-FF95-47C3-871A-E770482EB8FF}"/>
                  </a:ext>
                </a:extLst>
              </p:cNvPr>
              <p:cNvSpPr txBox="1">
                <a:spLocks noRot="1" noChangeAspect="1" noMove="1" noResize="1" noEditPoints="1" noAdjustHandles="1" noChangeArrowheads="1" noChangeShapeType="1" noTextEdit="1"/>
              </p:cNvSpPr>
              <p:nvPr/>
            </p:nvSpPr>
            <p:spPr>
              <a:xfrm>
                <a:off x="6253586" y="1109708"/>
                <a:ext cx="5254265" cy="5246649"/>
              </a:xfrm>
              <a:prstGeom prst="rect">
                <a:avLst/>
              </a:prstGeom>
              <a:blipFill>
                <a:blip r:embed="rId5"/>
                <a:stretch>
                  <a:fillRect l="-1044"/>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0B7E0749-D82D-E996-D8AE-2E1F10B3DA96}"/>
              </a:ext>
            </a:extLst>
          </p:cNvPr>
          <p:cNvSpPr>
            <a:spLocks noGrp="1"/>
          </p:cNvSpPr>
          <p:nvPr>
            <p:ph type="sldNum" sz="quarter" idx="4"/>
          </p:nvPr>
        </p:nvSpPr>
        <p:spPr/>
        <p:txBody>
          <a:bodyPr/>
          <a:lstStyle/>
          <a:p>
            <a:fld id="{B20EFAC2-24DB-4D86-AD3B-8D4B01AC7A9B}" type="slidenum">
              <a:rPr lang="zh-CN" altLang="en-US" smtClean="0"/>
              <a:pPr/>
              <a:t>6</a:t>
            </a:fld>
            <a:r>
              <a:rPr lang="zh-CN" altLang="en-US"/>
              <a:t> </a:t>
            </a:r>
            <a:r>
              <a:rPr lang="en-US" altLang="zh-CN"/>
              <a:t>/ 26</a:t>
            </a:r>
          </a:p>
          <a:p>
            <a:endParaRPr lang="zh-CN" altLang="en-US" dirty="0"/>
          </a:p>
        </p:txBody>
      </p:sp>
    </p:spTree>
    <p:extLst>
      <p:ext uri="{BB962C8B-B14F-4D97-AF65-F5344CB8AC3E}">
        <p14:creationId xmlns:p14="http://schemas.microsoft.com/office/powerpoint/2010/main" val="4090052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BB86A68D-6379-4C0B-BAA1-E55634933429}"/>
                  </a:ext>
                </a:extLst>
              </p:cNvPr>
              <p:cNvSpPr>
                <a:spLocks noGrp="1"/>
              </p:cNvSpPr>
              <p:nvPr>
                <p:ph type="body" sz="quarter" idx="11"/>
              </p:nvPr>
            </p:nvSpPr>
            <p:spPr/>
            <p:txBody>
              <a:bodyPr/>
              <a:lstStyle/>
              <a:p>
                <a:r>
                  <a:rPr lang="en-US" altLang="zh-CN" dirty="0"/>
                  <a:t>Map gates to control pulses: </a:t>
                </a:r>
                <a14:m>
                  <m:oMath xmlns:m="http://schemas.openxmlformats.org/officeDocument/2006/math">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𝑖𝐻𝑡</m:t>
                        </m:r>
                      </m:sup>
                    </m:sSup>
                  </m:oMath>
                </a14:m>
                <a:endParaRPr lang="zh-CN" altLang="en-US" dirty="0"/>
              </a:p>
            </p:txBody>
          </p:sp>
        </mc:Choice>
        <mc:Fallback>
          <p:sp>
            <p:nvSpPr>
              <p:cNvPr id="2" name="Text Placeholder 1">
                <a:extLst>
                  <a:ext uri="{FF2B5EF4-FFF2-40B4-BE49-F238E27FC236}">
                    <a16:creationId xmlns:a16="http://schemas.microsoft.com/office/drawing/2014/main" id="{BB86A68D-6379-4C0B-BAA1-E55634933429}"/>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823" t="-13333"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460D5C-6FC1-427F-9D6F-BC301462AB30}"/>
                  </a:ext>
                </a:extLst>
              </p:cNvPr>
              <p:cNvSpPr>
                <a:spLocks noGrp="1"/>
              </p:cNvSpPr>
              <p:nvPr>
                <p:ph sz="quarter" idx="12"/>
              </p:nvPr>
            </p:nvSpPr>
            <p:spPr>
              <a:xfrm>
                <a:off x="852826" y="2405848"/>
                <a:ext cx="5947469" cy="4039339"/>
              </a:xfrm>
            </p:spPr>
            <p:txBody>
              <a:bodyPr>
                <a:normAutofit fontScale="85000" lnSpcReduction="10000"/>
              </a:bodyPr>
              <a:lstStyle/>
              <a:p>
                <a:r>
                  <a:rPr lang="en-US" altLang="zh-CN" dirty="0"/>
                  <a:t>Mølmer–</a:t>
                </a:r>
                <a:r>
                  <a:rPr lang="en-US" altLang="zh-CN" dirty="0" err="1"/>
                  <a:t>Sørensen</a:t>
                </a:r>
                <a:r>
                  <a:rPr lang="en-US" altLang="zh-CN" dirty="0"/>
                  <a:t> gate</a:t>
                </a:r>
              </a:p>
              <a:p>
                <a:pPr marL="0" indent="0">
                  <a:lnSpc>
                    <a:spcPct val="120000"/>
                  </a:lnSpc>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m>
                            <m:mPr>
                              <m:mcs>
                                <m:mc>
                                  <m:mcPr>
                                    <m:count m:val="4"/>
                                    <m:mcJc m:val="center"/>
                                  </m:mcPr>
                                </m:mc>
                              </m:mcs>
                              <m:ctrlPr>
                                <a:rPr lang="en-US" altLang="zh-CN" b="0" i="1" smtClean="0">
                                  <a:latin typeface="Cambria Math" panose="02040503050406030204" pitchFamily="18" charset="0"/>
                                </a:rPr>
                              </m:ctrlPr>
                            </m:mPr>
                            <m:mr>
                              <m:e>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r>
                                  <a:rPr lang="en-US" altLang="zh-CN" b="0" i="1" smtClean="0">
                                    <a:latin typeface="Cambria Math" panose="02040503050406030204" pitchFamily="18" charset="0"/>
                                  </a:rPr>
                                  <m:t>𝜒</m:t>
                                </m:r>
                                <m:r>
                                  <a:rPr lang="en-US" altLang="zh-CN" b="0" i="1" smtClean="0">
                                    <a:latin typeface="Cambria Math" panose="02040503050406030204" pitchFamily="18" charset="0"/>
                                  </a:rPr>
                                  <m:t>)</m:t>
                                </m:r>
                              </m:e>
                              <m:e/>
                              <m:e/>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𝜒</m:t>
                                        </m:r>
                                      </m:e>
                                    </m:d>
                                  </m:e>
                                </m:func>
                              </m:e>
                            </m:mr>
                            <m:mr>
                              <m:e/>
                              <m:e>
                                <m:r>
                                  <m:rPr>
                                    <m:sty m:val="p"/>
                                  </m:rPr>
                                  <a:rPr lang="en-US" altLang="zh-CN">
                                    <a:latin typeface="Cambria Math" panose="02040503050406030204" pitchFamily="18" charset="0"/>
                                  </a:rPr>
                                  <m:t>cos</m:t>
                                </m:r>
                                <m:r>
                                  <a:rPr lang="en-US" altLang="zh-CN" i="1">
                                    <a:latin typeface="Cambria Math" panose="02040503050406030204" pitchFamily="18" charset="0"/>
                                  </a:rPr>
                                  <m:t>⁡(</m:t>
                                </m:r>
                                <m:r>
                                  <a:rPr lang="en-US" altLang="zh-CN" i="1">
                                    <a:latin typeface="Cambria Math" panose="02040503050406030204" pitchFamily="18" charset="0"/>
                                  </a:rPr>
                                  <m:t>𝜒</m:t>
                                </m:r>
                                <m:r>
                                  <a:rPr lang="en-US" altLang="zh-CN" i="1">
                                    <a:latin typeface="Cambria Math" panose="02040503050406030204" pitchFamily="18" charset="0"/>
                                  </a:rPr>
                                  <m:t>)</m:t>
                                </m:r>
                              </m:e>
                              <m:e>
                                <m:r>
                                  <a:rPr lang="en-US" altLang="zh-CN" i="1">
                                    <a:latin typeface="Cambria Math" panose="02040503050406030204" pitchFamily="18" charset="0"/>
                                  </a:rPr>
                                  <m:t>−</m:t>
                                </m:r>
                                <m:r>
                                  <a:rPr lang="en-US" altLang="zh-CN" i="1">
                                    <a:latin typeface="Cambria Math" panose="02040503050406030204" pitchFamily="18" charset="0"/>
                                  </a:rPr>
                                  <m:t>𝑖</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𝜒</m:t>
                                        </m:r>
                                      </m:e>
                                    </m:d>
                                  </m:e>
                                </m:func>
                              </m:e>
                              <m:e/>
                            </m:mr>
                            <m:mr>
                              <m:e/>
                              <m:e>
                                <m:r>
                                  <a:rPr lang="en-US" altLang="zh-CN" i="1">
                                    <a:latin typeface="Cambria Math" panose="02040503050406030204" pitchFamily="18" charset="0"/>
                                  </a:rPr>
                                  <m:t>−</m:t>
                                </m:r>
                                <m:r>
                                  <a:rPr lang="en-US" altLang="zh-CN" i="1">
                                    <a:latin typeface="Cambria Math" panose="02040503050406030204" pitchFamily="18" charset="0"/>
                                  </a:rPr>
                                  <m:t>𝑖</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𝜒</m:t>
                                        </m:r>
                                      </m:e>
                                    </m:d>
                                  </m:e>
                                </m:func>
                              </m:e>
                              <m:e>
                                <m:r>
                                  <m:rPr>
                                    <m:sty m:val="p"/>
                                  </m:rPr>
                                  <a:rPr lang="en-US" altLang="zh-CN">
                                    <a:latin typeface="Cambria Math" panose="02040503050406030204" pitchFamily="18" charset="0"/>
                                  </a:rPr>
                                  <m:t>cos</m:t>
                                </m:r>
                                <m:r>
                                  <a:rPr lang="en-US" altLang="zh-CN" i="1">
                                    <a:latin typeface="Cambria Math" panose="02040503050406030204" pitchFamily="18" charset="0"/>
                                  </a:rPr>
                                  <m:t>⁡(</m:t>
                                </m:r>
                                <m:r>
                                  <a:rPr lang="en-US" altLang="zh-CN" i="1">
                                    <a:latin typeface="Cambria Math" panose="02040503050406030204" pitchFamily="18" charset="0"/>
                                  </a:rPr>
                                  <m:t>𝜒</m:t>
                                </m:r>
                                <m:r>
                                  <a:rPr lang="en-US" altLang="zh-CN" i="1">
                                    <a:latin typeface="Cambria Math" panose="02040503050406030204" pitchFamily="18" charset="0"/>
                                  </a:rPr>
                                  <m:t>)</m:t>
                                </m:r>
                              </m:e>
                              <m:e/>
                            </m:mr>
                            <m:mr>
                              <m:e>
                                <m:r>
                                  <a:rPr lang="en-US" altLang="zh-CN" i="1">
                                    <a:latin typeface="Cambria Math" panose="02040503050406030204" pitchFamily="18" charset="0"/>
                                  </a:rPr>
                                  <m:t>−</m:t>
                                </m:r>
                                <m:r>
                                  <a:rPr lang="en-US" altLang="zh-CN" i="1">
                                    <a:latin typeface="Cambria Math" panose="02040503050406030204" pitchFamily="18" charset="0"/>
                                  </a:rPr>
                                  <m:t>𝑖</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𝜒</m:t>
                                        </m:r>
                                      </m:e>
                                    </m:d>
                                  </m:e>
                                </m:func>
                              </m:e>
                              <m:e/>
                              <m:e/>
                              <m:e>
                                <m:r>
                                  <m:rPr>
                                    <m:sty m:val="p"/>
                                  </m:rPr>
                                  <a:rPr lang="en-US" altLang="zh-CN">
                                    <a:latin typeface="Cambria Math" panose="02040503050406030204" pitchFamily="18" charset="0"/>
                                  </a:rPr>
                                  <m:t>cos</m:t>
                                </m:r>
                                <m:r>
                                  <a:rPr lang="en-US" altLang="zh-CN" i="1">
                                    <a:latin typeface="Cambria Math" panose="02040503050406030204" pitchFamily="18" charset="0"/>
                                  </a:rPr>
                                  <m:t>⁡(</m:t>
                                </m:r>
                                <m:r>
                                  <a:rPr lang="en-US" altLang="zh-CN" i="1">
                                    <a:latin typeface="Cambria Math" panose="02040503050406030204" pitchFamily="18" charset="0"/>
                                  </a:rPr>
                                  <m:t>𝜒</m:t>
                                </m:r>
                                <m:r>
                                  <a:rPr lang="en-US" altLang="zh-CN" i="1">
                                    <a:latin typeface="Cambria Math" panose="02040503050406030204" pitchFamily="18" charset="0"/>
                                  </a:rPr>
                                  <m:t>)</m:t>
                                </m:r>
                              </m:e>
                            </m:mr>
                          </m:m>
                        </m:e>
                      </m:d>
                    </m:oMath>
                  </m:oMathPara>
                </a14:m>
                <a:endParaRPr lang="en-US" altLang="zh-CN" dirty="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3500" b="0" i="1" smtClean="0">
                          <a:latin typeface="Cambria Math" panose="02040503050406030204" pitchFamily="18" charset="0"/>
                        </a:rPr>
                        <m:t>↓</m:t>
                      </m:r>
                    </m:oMath>
                  </m:oMathPara>
                </a14:m>
                <a:endParaRPr lang="en-US" altLang="zh-CN" sz="35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i="1">
                              <a:latin typeface="Cambria Math" panose="02040503050406030204" pitchFamily="18" charset="0"/>
                            </a:rPr>
                            <m:t>𝜎</m:t>
                          </m:r>
                        </m:e>
                        <m:sub>
                          <m:r>
                            <a:rPr lang="en-US" altLang="zh-CN" b="0" i="1" smtClean="0">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b="0" i="1" smtClean="0">
                              <a:latin typeface="Cambria Math" panose="02040503050406030204" pitchFamily="18" charset="0"/>
                            </a:rPr>
                            <m:t>𝑥</m:t>
                          </m:r>
                        </m:sub>
                      </m:sSub>
                      <m:r>
                        <a:rPr lang="en-US" altLang="zh-CN" i="1">
                          <a:latin typeface="Cambria Math" panose="02040503050406030204" pitchFamily="18" charset="0"/>
                        </a:rPr>
                        <m:t>= </m:t>
                      </m:r>
                      <m:d>
                        <m:dPr>
                          <m:ctrlPr>
                            <a:rPr lang="en-US" altLang="zh-CN" b="0" i="1" smtClean="0">
                              <a:latin typeface="Cambria Math" panose="02040503050406030204" pitchFamily="18" charset="0"/>
                            </a:rPr>
                          </m:ctrlPr>
                        </m:dPr>
                        <m:e>
                          <m:m>
                            <m:mPr>
                              <m:mcs>
                                <m:mc>
                                  <m:mcPr>
                                    <m:count m:val="4"/>
                                    <m:mcJc m:val="center"/>
                                  </m:mcPr>
                                </m:mc>
                              </m:mcs>
                              <m:ctrlPr>
                                <a:rPr lang="en-US" altLang="zh-CN" b="0" i="1" smtClean="0">
                                  <a:latin typeface="Cambria Math" panose="02040503050406030204" pitchFamily="18" charset="0"/>
                                </a:rPr>
                              </m:ctrlPr>
                            </m:mPr>
                            <m:mr>
                              <m:e/>
                              <m:e/>
                              <m:e/>
                              <m:e>
                                <m:r>
                                  <a:rPr lang="en-US" altLang="zh-CN" b="0" i="1" smtClean="0">
                                    <a:latin typeface="Cambria Math" panose="02040503050406030204" pitchFamily="18" charset="0"/>
                                  </a:rPr>
                                  <m:t>1</m:t>
                                </m:r>
                              </m:e>
                            </m:mr>
                            <m:mr>
                              <m:e/>
                              <m:e/>
                              <m:e>
                                <m:r>
                                  <a:rPr lang="en-US" altLang="zh-CN" b="0" i="1" smtClean="0">
                                    <a:latin typeface="Cambria Math" panose="02040503050406030204" pitchFamily="18" charset="0"/>
                                  </a:rPr>
                                  <m:t>1</m:t>
                                </m:r>
                              </m:e>
                              <m:e/>
                            </m:mr>
                            <m:mr>
                              <m:e/>
                              <m:e>
                                <m:r>
                                  <a:rPr lang="en-US" altLang="zh-CN" b="0" i="1" smtClean="0">
                                    <a:latin typeface="Cambria Math" panose="02040503050406030204" pitchFamily="18" charset="0"/>
                                  </a:rPr>
                                  <m:t>1</m:t>
                                </m:r>
                              </m:e>
                              <m:e/>
                              <m:e/>
                            </m:mr>
                            <m:mr>
                              <m:e>
                                <m:r>
                                  <a:rPr lang="en-US" altLang="zh-CN" b="0" i="1" smtClean="0">
                                    <a:latin typeface="Cambria Math" panose="02040503050406030204" pitchFamily="18" charset="0"/>
                                  </a:rPr>
                                  <m:t>1</m:t>
                                </m:r>
                              </m:e>
                              <m:e/>
                              <m:e/>
                              <m:e/>
                            </m:mr>
                          </m:m>
                        </m:e>
                      </m:d>
                    </m:oMath>
                  </m:oMathPara>
                </a14:m>
                <a:endParaRPr lang="en-US" altLang="zh-CN" dirty="0"/>
              </a:p>
              <a:p>
                <a:pPr marL="0" indent="0">
                  <a:lnSpc>
                    <a:spcPct val="100000"/>
                  </a:lnSpc>
                  <a:buNone/>
                </a:pPr>
                <a:endParaRPr lang="en-US" altLang="zh-CN" dirty="0"/>
              </a:p>
            </p:txBody>
          </p:sp>
        </mc:Choice>
        <mc:Fallback xmlns="">
          <p:sp>
            <p:nvSpPr>
              <p:cNvPr id="3" name="Content Placeholder 2">
                <a:extLst>
                  <a:ext uri="{FF2B5EF4-FFF2-40B4-BE49-F238E27FC236}">
                    <a16:creationId xmlns:a16="http://schemas.microsoft.com/office/drawing/2014/main" id="{96460D5C-6FC1-427F-9D6F-BC301462AB30}"/>
                  </a:ext>
                </a:extLst>
              </p:cNvPr>
              <p:cNvSpPr>
                <a:spLocks noGrp="1" noRot="1" noChangeAspect="1" noMove="1" noResize="1" noEditPoints="1" noAdjustHandles="1" noChangeArrowheads="1" noChangeShapeType="1" noTextEdit="1"/>
              </p:cNvSpPr>
              <p:nvPr>
                <p:ph sz="quarter" idx="12"/>
              </p:nvPr>
            </p:nvSpPr>
            <p:spPr>
              <a:xfrm>
                <a:off x="852826" y="2405848"/>
                <a:ext cx="5947469" cy="4039339"/>
              </a:xfrm>
              <a:blipFill>
                <a:blip r:embed="rId3"/>
                <a:stretch>
                  <a:fillRect l="-9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F390B3-BED0-41C0-8EC0-744B53750470}"/>
                  </a:ext>
                </a:extLst>
              </p:cNvPr>
              <p:cNvSpPr txBox="1"/>
              <p:nvPr/>
            </p:nvSpPr>
            <p:spPr>
              <a:xfrm>
                <a:off x="852826" y="1189004"/>
                <a:ext cx="5085590" cy="118346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800" b="0" dirty="0"/>
                  <a:t>Assume constant </a:t>
                </a:r>
                <a14:m>
                  <m:oMath xmlns:m="http://schemas.openxmlformats.org/officeDocument/2006/math">
                    <m:r>
                      <a:rPr lang="de-DE" altLang="zh-CN" sz="2800" b="0" i="1" smtClean="0">
                        <a:latin typeface="Cambria Math" panose="02040503050406030204" pitchFamily="18" charset="0"/>
                      </a:rPr>
                      <m:t>𝐻</m:t>
                    </m:r>
                  </m:oMath>
                </a14:m>
                <a:r>
                  <a:rPr lang="en-US" altLang="zh-CN" sz="2800" b="0" dirty="0"/>
                  <a:t>:  </a:t>
                </a:r>
                <a14:m>
                  <m:oMath xmlns:m="http://schemas.openxmlformats.org/officeDocument/2006/math">
                    <m:r>
                      <a:rPr lang="en-US" altLang="zh-CN" sz="2800" b="0" i="1" smtClean="0">
                        <a:latin typeface="Cambria Math" panose="02040503050406030204" pitchFamily="18" charset="0"/>
                      </a:rPr>
                      <m:t>𝑈</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𝑖𝐻𝑡</m:t>
                        </m:r>
                      </m:sup>
                    </m:sSup>
                  </m:oMath>
                </a14:m>
                <a:endParaRPr lang="en-US" altLang="zh-CN" sz="2800" dirty="0"/>
              </a:p>
              <a:p>
                <a:pPr>
                  <a:lnSpc>
                    <a:spcPct val="150000"/>
                  </a:lnSpc>
                </a:pP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rPr>
                        <m:t>𝑈</m:t>
                      </m:r>
                      <m:r>
                        <a:rPr lang="en-US" altLang="zh-CN" sz="2800" i="1" dirty="0">
                          <a:latin typeface="Cambria Math" panose="02040503050406030204" pitchFamily="18" charset="0"/>
                        </a:rPr>
                        <m:t>→</m:t>
                      </m:r>
                      <m:r>
                        <a:rPr lang="en-US" altLang="zh-CN" sz="2800" i="1" dirty="0">
                          <a:latin typeface="Cambria Math" panose="02040503050406030204" pitchFamily="18" charset="0"/>
                        </a:rPr>
                        <m:t>𝐻</m:t>
                      </m:r>
                    </m:oMath>
                  </m:oMathPara>
                </a14:m>
                <a:endParaRPr lang="zh-CN" altLang="en-US" sz="2800" dirty="0"/>
              </a:p>
            </p:txBody>
          </p:sp>
        </mc:Choice>
        <mc:Fallback xmlns="">
          <p:sp>
            <p:nvSpPr>
              <p:cNvPr id="7" name="TextBox 6">
                <a:extLst>
                  <a:ext uri="{FF2B5EF4-FFF2-40B4-BE49-F238E27FC236}">
                    <a16:creationId xmlns:a16="http://schemas.microsoft.com/office/drawing/2014/main" id="{12F390B3-BED0-41C0-8EC0-744B53750470}"/>
                  </a:ext>
                </a:extLst>
              </p:cNvPr>
              <p:cNvSpPr txBox="1">
                <a:spLocks noRot="1" noChangeAspect="1" noMove="1" noResize="1" noEditPoints="1" noAdjustHandles="1" noChangeArrowheads="1" noChangeShapeType="1" noTextEdit="1"/>
              </p:cNvSpPr>
              <p:nvPr/>
            </p:nvSpPr>
            <p:spPr>
              <a:xfrm>
                <a:off x="852826" y="1189004"/>
                <a:ext cx="5085590" cy="1183466"/>
              </a:xfrm>
              <a:prstGeom prst="rect">
                <a:avLst/>
              </a:prstGeom>
              <a:blipFill>
                <a:blip r:embed="rId4"/>
                <a:stretch>
                  <a:fillRect l="-2515" t="-3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624C19B-FF95-47C3-871A-E770482EB8FF}"/>
                  </a:ext>
                </a:extLst>
              </p:cNvPr>
              <p:cNvSpPr txBox="1">
                <a:spLocks/>
              </p:cNvSpPr>
              <p:nvPr/>
            </p:nvSpPr>
            <p:spPr>
              <a:xfrm>
                <a:off x="6690666" y="1409434"/>
                <a:ext cx="5254265" cy="480134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800060" indent="-342882" algn="l" defTabSz="914400" rtl="0" eaLnBrk="1" latinLnBrk="0" hangingPunct="1">
                  <a:lnSpc>
                    <a:spcPct val="150000"/>
                  </a:lnSpc>
                  <a:spcBef>
                    <a:spcPts val="500"/>
                  </a:spcBef>
                  <a:buFont typeface="Wingdings" panose="05000000000000000000" pitchFamily="2" charset="2"/>
                  <a:buChar char="Ø"/>
                  <a:defRPr sz="2000" kern="1200">
                    <a:solidFill>
                      <a:schemeClr val="tx1"/>
                    </a:solidFill>
                    <a:latin typeface="+mn-lt"/>
                    <a:ea typeface="+mn-ea"/>
                    <a:cs typeface="+mn-cs"/>
                  </a:defRPr>
                </a:lvl2pPr>
                <a:lvl3pPr marL="804632" indent="0" algn="l" defTabSz="914400" rtl="0" eaLnBrk="1" latinLnBrk="0" hangingPunct="1">
                  <a:lnSpc>
                    <a:spcPct val="15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iSWAP gate</a:t>
                </a:r>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𝑈</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m>
                            <m:mPr>
                              <m:mcs>
                                <m:mc>
                                  <m:mcPr>
                                    <m:count m:val="4"/>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1</m:t>
                                </m:r>
                              </m:e>
                              <m:e/>
                              <m:e/>
                              <m:e/>
                            </m:mr>
                            <m:mr>
                              <m:e/>
                              <m:e>
                                <m:r>
                                  <m:rPr>
                                    <m:sty m:val="p"/>
                                  </m:rPr>
                                  <a:rPr lang="en-US" altLang="zh-CN" sz="2000" b="0" i="0" smtClean="0">
                                    <a:latin typeface="Cambria Math" panose="02040503050406030204" pitchFamily="18" charset="0"/>
                                  </a:rPr>
                                  <m:t>cos</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𝜒</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i="1">
                                        <a:latin typeface="Cambria Math" panose="02040503050406030204" pitchFamily="18" charset="0"/>
                                      </a:rPr>
                                      <m:t>(</m:t>
                                    </m:r>
                                    <m:r>
                                      <a:rPr lang="en-US" altLang="zh-CN" sz="2000" i="1">
                                        <a:latin typeface="Cambria Math" panose="02040503050406030204" pitchFamily="18" charset="0"/>
                                      </a:rPr>
                                      <m:t>𝜒</m:t>
                                    </m:r>
                                    <m:r>
                                      <a:rPr lang="en-US" altLang="zh-CN" sz="2000" i="1">
                                        <a:latin typeface="Cambria Math" panose="02040503050406030204" pitchFamily="18" charset="0"/>
                                      </a:rPr>
                                      <m:t>)</m:t>
                                    </m:r>
                                  </m:e>
                                </m:func>
                              </m:e>
                              <m:e/>
                            </m:mr>
                            <m:mr>
                              <m:e/>
                              <m:e>
                                <m:r>
                                  <a:rPr lang="en-US" altLang="zh-CN" sz="2000" i="1">
                                    <a:latin typeface="Cambria Math" panose="02040503050406030204" pitchFamily="18" charset="0"/>
                                  </a:rPr>
                                  <m:t>−</m:t>
                                </m:r>
                                <m:r>
                                  <a:rPr lang="en-US" altLang="zh-CN" sz="2000" i="1">
                                    <a:latin typeface="Cambria Math" panose="02040503050406030204" pitchFamily="18" charset="0"/>
                                  </a:rPr>
                                  <m:t>𝑖</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r>
                                      <a:rPr lang="en-US" altLang="zh-CN" sz="2000" i="1">
                                        <a:latin typeface="Cambria Math" panose="02040503050406030204" pitchFamily="18" charset="0"/>
                                      </a:rPr>
                                      <m:t>(</m:t>
                                    </m:r>
                                    <m:r>
                                      <a:rPr lang="en-US" altLang="zh-CN" sz="2000" i="1">
                                        <a:latin typeface="Cambria Math" panose="02040503050406030204" pitchFamily="18" charset="0"/>
                                      </a:rPr>
                                      <m:t>𝜒</m:t>
                                    </m:r>
                                    <m:r>
                                      <a:rPr lang="en-US" altLang="zh-CN" sz="2000" i="1">
                                        <a:latin typeface="Cambria Math" panose="02040503050406030204" pitchFamily="18" charset="0"/>
                                      </a:rPr>
                                      <m:t>)</m:t>
                                    </m:r>
                                  </m:e>
                                </m:func>
                              </m:e>
                              <m:e>
                                <m:r>
                                  <m:rPr>
                                    <m:sty m:val="p"/>
                                  </m:rPr>
                                  <a:rPr lang="en-US" altLang="zh-CN" sz="2000">
                                    <a:latin typeface="Cambria Math" panose="02040503050406030204" pitchFamily="18" charset="0"/>
                                  </a:rPr>
                                  <m:t>cos</m:t>
                                </m:r>
                                <m:r>
                                  <a:rPr lang="en-US" altLang="zh-CN" sz="2000" i="1">
                                    <a:latin typeface="Cambria Math" panose="02040503050406030204" pitchFamily="18" charset="0"/>
                                  </a:rPr>
                                  <m:t>⁡(</m:t>
                                </m:r>
                                <m:r>
                                  <a:rPr lang="en-US" altLang="zh-CN" sz="2000" i="1">
                                    <a:latin typeface="Cambria Math" panose="02040503050406030204" pitchFamily="18" charset="0"/>
                                  </a:rPr>
                                  <m:t>𝜒</m:t>
                                </m:r>
                                <m:r>
                                  <a:rPr lang="en-US" altLang="zh-CN" sz="2000" i="1">
                                    <a:latin typeface="Cambria Math" panose="02040503050406030204" pitchFamily="18" charset="0"/>
                                  </a:rPr>
                                  <m:t>)</m:t>
                                </m:r>
                              </m:e>
                              <m:e/>
                            </m:mr>
                            <m:mr>
                              <m:e/>
                              <m:e/>
                              <m:e/>
                              <m:e>
                                <m:r>
                                  <a:rPr lang="en-US" altLang="zh-CN" sz="2000" b="0" i="1" smtClean="0">
                                    <a:latin typeface="Cambria Math" panose="02040503050406030204" pitchFamily="18" charset="0"/>
                                  </a:rPr>
                                  <m:t>1</m:t>
                                </m:r>
                              </m:e>
                            </m:mr>
                          </m:m>
                        </m:e>
                      </m:d>
                    </m:oMath>
                  </m:oMathPara>
                </a14:m>
                <a:endParaRPr lang="en-US" altLang="zh-CN" sz="2000" dirty="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en-US" altLang="zh-CN" sz="3200" dirty="0"/>
              </a:p>
              <a:p>
                <a:pPr marL="0" indent="0">
                  <a:lnSpc>
                    <a:spcPct val="120000"/>
                  </a:lnSpc>
                  <a:buNone/>
                </a:pPr>
                <a14:m>
                  <m:oMathPara xmlns:m="http://schemas.openxmlformats.org/officeDocument/2006/math">
                    <m:oMathParaPr>
                      <m:jc m:val="center"/>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𝜎</m:t>
                          </m:r>
                        </m:e>
                        <m:sub>
                          <m:r>
                            <a:rPr lang="en-US" altLang="zh-CN" sz="2000" b="0" i="1" smtClean="0">
                              <a:latin typeface="Cambria Math" panose="02040503050406030204" pitchFamily="18" charset="0"/>
                            </a:rPr>
                            <m:t>𝑥</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𝜎</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𝜎</m:t>
                          </m:r>
                        </m:e>
                        <m:sub>
                          <m:r>
                            <a:rPr lang="en-US" altLang="zh-CN" sz="2000" b="0" i="1" smtClean="0">
                              <a:latin typeface="Cambria Math" panose="02040503050406030204" pitchFamily="18" charset="0"/>
                            </a:rPr>
                            <m:t>𝑦</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𝜎</m:t>
                          </m:r>
                        </m:e>
                        <m:sub>
                          <m:r>
                            <a:rPr lang="en-US" altLang="zh-CN" sz="2000" b="0" i="1" smtClean="0">
                              <a:latin typeface="Cambria Math" panose="02040503050406030204" pitchFamily="18" charset="0"/>
                            </a:rPr>
                            <m:t>𝑦</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m>
                            <m:mPr>
                              <m:mcs>
                                <m:mc>
                                  <m:mcPr>
                                    <m:count m:val="4"/>
                                    <m:mcJc m:val="center"/>
                                  </m:mcPr>
                                </m:mc>
                              </m:mcs>
                              <m:ctrlPr>
                                <a:rPr lang="en-US" altLang="zh-CN" sz="2000" i="1">
                                  <a:latin typeface="Cambria Math" panose="02040503050406030204" pitchFamily="18" charset="0"/>
                                </a:rPr>
                              </m:ctrlPr>
                            </m:mPr>
                            <m:mr>
                              <m:e>
                                <m:r>
                                  <m:rPr>
                                    <m:brk m:alnAt="7"/>
                                  </m:rPr>
                                  <a:rPr lang="en-US" altLang="zh-CN" sz="2000" b="0" i="1" smtClean="0">
                                    <a:latin typeface="Cambria Math" panose="02040503050406030204" pitchFamily="18" charset="0"/>
                                  </a:rPr>
                                  <m:t>0</m:t>
                                </m:r>
                              </m:e>
                              <m:e/>
                              <m:e/>
                              <m:e/>
                            </m:mr>
                            <m:mr>
                              <m:e/>
                              <m:e>
                                <m: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1</m:t>
                                </m:r>
                              </m:e>
                              <m:e/>
                            </m:mr>
                            <m:mr>
                              <m:e/>
                              <m:e>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0</m:t>
                                </m:r>
                              </m:e>
                              <m:e/>
                            </m:mr>
                            <m:mr>
                              <m:e/>
                              <m:e/>
                              <m:e/>
                              <m:e>
                                <m:r>
                                  <a:rPr lang="en-US" altLang="zh-CN" sz="2000" b="0" i="1" smtClean="0">
                                    <a:latin typeface="Cambria Math" panose="02040503050406030204" pitchFamily="18" charset="0"/>
                                  </a:rPr>
                                  <m:t>0</m:t>
                                </m:r>
                              </m:e>
                            </m:mr>
                          </m:m>
                        </m:e>
                      </m:d>
                    </m:oMath>
                  </m:oMathPara>
                </a14:m>
                <a:endParaRPr lang="zh-CN" altLang="en-US" dirty="0"/>
              </a:p>
            </p:txBody>
          </p:sp>
        </mc:Choice>
        <mc:Fallback xmlns="">
          <p:sp>
            <p:nvSpPr>
              <p:cNvPr id="8" name="Content Placeholder 2">
                <a:extLst>
                  <a:ext uri="{FF2B5EF4-FFF2-40B4-BE49-F238E27FC236}">
                    <a16:creationId xmlns:a16="http://schemas.microsoft.com/office/drawing/2014/main" id="{8624C19B-FF95-47C3-871A-E770482EB8FF}"/>
                  </a:ext>
                </a:extLst>
              </p:cNvPr>
              <p:cNvSpPr txBox="1">
                <a:spLocks noRot="1" noChangeAspect="1" noMove="1" noResize="1" noEditPoints="1" noAdjustHandles="1" noChangeArrowheads="1" noChangeShapeType="1" noTextEdit="1"/>
              </p:cNvSpPr>
              <p:nvPr/>
            </p:nvSpPr>
            <p:spPr>
              <a:xfrm>
                <a:off x="6690666" y="1409434"/>
                <a:ext cx="5254265" cy="4801341"/>
              </a:xfrm>
              <a:prstGeom prst="rect">
                <a:avLst/>
              </a:prstGeom>
              <a:blipFill>
                <a:blip r:embed="rId5"/>
                <a:stretch>
                  <a:fillRect l="-1626"/>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00E69A75-2E36-D534-0027-1C2286634C4A}"/>
              </a:ext>
            </a:extLst>
          </p:cNvPr>
          <p:cNvSpPr>
            <a:spLocks noGrp="1"/>
          </p:cNvSpPr>
          <p:nvPr>
            <p:ph type="sldNum" sz="quarter" idx="4"/>
          </p:nvPr>
        </p:nvSpPr>
        <p:spPr/>
        <p:txBody>
          <a:bodyPr/>
          <a:lstStyle/>
          <a:p>
            <a:fld id="{B20EFAC2-24DB-4D86-AD3B-8D4B01AC7A9B}" type="slidenum">
              <a:rPr lang="zh-CN" altLang="en-US" smtClean="0"/>
              <a:pPr/>
              <a:t>7</a:t>
            </a:fld>
            <a:r>
              <a:rPr lang="zh-CN" altLang="en-US"/>
              <a:t> </a:t>
            </a:r>
            <a:r>
              <a:rPr lang="en-US" altLang="zh-CN"/>
              <a:t>/ 26</a:t>
            </a:r>
          </a:p>
          <a:p>
            <a:endParaRPr lang="zh-CN" altLang="en-US" dirty="0"/>
          </a:p>
        </p:txBody>
      </p:sp>
    </p:spTree>
    <p:extLst>
      <p:ext uri="{BB962C8B-B14F-4D97-AF65-F5344CB8AC3E}">
        <p14:creationId xmlns:p14="http://schemas.microsoft.com/office/powerpoint/2010/main" val="72165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1A8668-C845-D919-4916-36F250FD4AC3}"/>
              </a:ext>
            </a:extLst>
          </p:cNvPr>
          <p:cNvSpPr>
            <a:spLocks noGrp="1"/>
          </p:cNvSpPr>
          <p:nvPr>
            <p:ph type="body" sz="quarter" idx="11"/>
          </p:nvPr>
        </p:nvSpPr>
        <p:spPr/>
        <p:txBody>
          <a:bodyPr/>
          <a:lstStyle/>
          <a:p>
            <a:r>
              <a:rPr lang="en-US" dirty="0"/>
              <a:t>The role of pulse shaping: example 1 DRAG pulse</a:t>
            </a:r>
          </a:p>
        </p:txBody>
      </p:sp>
      <p:grpSp>
        <p:nvGrpSpPr>
          <p:cNvPr id="1080" name="Group 1079">
            <a:extLst>
              <a:ext uri="{FF2B5EF4-FFF2-40B4-BE49-F238E27FC236}">
                <a16:creationId xmlns:a16="http://schemas.microsoft.com/office/drawing/2014/main" id="{335CD5C5-CFA4-B4C0-C8B6-DB16862B94DB}"/>
              </a:ext>
            </a:extLst>
          </p:cNvPr>
          <p:cNvGrpSpPr/>
          <p:nvPr/>
        </p:nvGrpSpPr>
        <p:grpSpPr>
          <a:xfrm>
            <a:off x="730526" y="1646856"/>
            <a:ext cx="2774928" cy="1782144"/>
            <a:chOff x="730526" y="1646856"/>
            <a:chExt cx="2774928" cy="1782144"/>
          </a:xfrm>
        </p:grpSpPr>
        <p:grpSp>
          <p:nvGrpSpPr>
            <p:cNvPr id="20" name="Group 19">
              <a:extLst>
                <a:ext uri="{FF2B5EF4-FFF2-40B4-BE49-F238E27FC236}">
                  <a16:creationId xmlns:a16="http://schemas.microsoft.com/office/drawing/2014/main" id="{CECBB75C-E61A-F3BD-18F2-8C15E3C5E267}"/>
                </a:ext>
              </a:extLst>
            </p:cNvPr>
            <p:cNvGrpSpPr/>
            <p:nvPr/>
          </p:nvGrpSpPr>
          <p:grpSpPr>
            <a:xfrm>
              <a:off x="730526" y="1646856"/>
              <a:ext cx="2774928" cy="757799"/>
              <a:chOff x="621669" y="1942871"/>
              <a:chExt cx="2774928" cy="757799"/>
            </a:xfrm>
          </p:grpSpPr>
          <p:cxnSp>
            <p:nvCxnSpPr>
              <p:cNvPr id="12" name="Straight Connector 11">
                <a:extLst>
                  <a:ext uri="{FF2B5EF4-FFF2-40B4-BE49-F238E27FC236}">
                    <a16:creationId xmlns:a16="http://schemas.microsoft.com/office/drawing/2014/main" id="{7181CF8B-58A4-9CBD-4E50-9DEE24D0D4B3}"/>
                  </a:ext>
                </a:extLst>
              </p:cNvPr>
              <p:cNvCxnSpPr/>
              <p:nvPr/>
            </p:nvCxnSpPr>
            <p:spPr>
              <a:xfrm flipV="1">
                <a:off x="1089837" y="1951074"/>
                <a:ext cx="0" cy="7495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C09E8D-4D6A-56D9-4F2C-9B636314E834}"/>
                  </a:ext>
                </a:extLst>
              </p:cNvPr>
              <p:cNvCxnSpPr>
                <a:cxnSpLocks/>
              </p:cNvCxnSpPr>
              <p:nvPr/>
            </p:nvCxnSpPr>
            <p:spPr>
              <a:xfrm flipH="1">
                <a:off x="1080957" y="1952850"/>
                <a:ext cx="18474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919764-C7EA-8AE0-C016-B98A44ECCA82}"/>
                  </a:ext>
                </a:extLst>
              </p:cNvPr>
              <p:cNvCxnSpPr/>
              <p:nvPr/>
            </p:nvCxnSpPr>
            <p:spPr>
              <a:xfrm flipV="1">
                <a:off x="2928429" y="1942871"/>
                <a:ext cx="0" cy="7495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D7950C5-2A8A-527F-07AD-66E9F2B5E553}"/>
                  </a:ext>
                </a:extLst>
              </p:cNvPr>
              <p:cNvCxnSpPr>
                <a:cxnSpLocks/>
              </p:cNvCxnSpPr>
              <p:nvPr/>
            </p:nvCxnSpPr>
            <p:spPr>
              <a:xfrm>
                <a:off x="2928429" y="2681519"/>
                <a:ext cx="46816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795D3D-6C5A-3ABA-0D7D-86EA0607208F}"/>
                  </a:ext>
                </a:extLst>
              </p:cNvPr>
              <p:cNvCxnSpPr>
                <a:cxnSpLocks/>
              </p:cNvCxnSpPr>
              <p:nvPr/>
            </p:nvCxnSpPr>
            <p:spPr>
              <a:xfrm>
                <a:off x="621669" y="2692467"/>
                <a:ext cx="468168"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447856F6-56ED-8CDA-CB66-3F0A217592A1}"/>
                </a:ext>
              </a:extLst>
            </p:cNvPr>
            <p:cNvSpPr txBox="1"/>
            <p:nvPr/>
          </p:nvSpPr>
          <p:spPr>
            <a:xfrm>
              <a:off x="1408004" y="3059668"/>
              <a:ext cx="1391920" cy="369332"/>
            </a:xfrm>
            <a:prstGeom prst="rect">
              <a:avLst/>
            </a:prstGeom>
            <a:noFill/>
          </p:spPr>
          <p:txBody>
            <a:bodyPr wrap="none" rtlCol="0">
              <a:spAutoFit/>
            </a:bodyPr>
            <a:lstStyle/>
            <a:p>
              <a:r>
                <a:rPr lang="en-US" dirty="0"/>
                <a:t>Square pulse</a:t>
              </a:r>
            </a:p>
          </p:txBody>
        </p:sp>
      </p:grpSp>
      <p:grpSp>
        <p:nvGrpSpPr>
          <p:cNvPr id="1079" name="Group 1078">
            <a:extLst>
              <a:ext uri="{FF2B5EF4-FFF2-40B4-BE49-F238E27FC236}">
                <a16:creationId xmlns:a16="http://schemas.microsoft.com/office/drawing/2014/main" id="{3E212D68-5443-B69D-E785-151126EBB724}"/>
              </a:ext>
            </a:extLst>
          </p:cNvPr>
          <p:cNvGrpSpPr/>
          <p:nvPr/>
        </p:nvGrpSpPr>
        <p:grpSpPr>
          <a:xfrm>
            <a:off x="4592081" y="957262"/>
            <a:ext cx="5893733" cy="5479073"/>
            <a:chOff x="4592081" y="957262"/>
            <a:chExt cx="5893733" cy="5479073"/>
          </a:xfrm>
        </p:grpSpPr>
        <p:pic>
          <p:nvPicPr>
            <p:cNvPr id="6" name="Picture 5">
              <a:extLst>
                <a:ext uri="{FF2B5EF4-FFF2-40B4-BE49-F238E27FC236}">
                  <a16:creationId xmlns:a16="http://schemas.microsoft.com/office/drawing/2014/main" id="{AAF18BFA-CE57-B9BB-654D-6D31B170022A}"/>
                </a:ext>
              </a:extLst>
            </p:cNvPr>
            <p:cNvPicPr>
              <a:picLocks noChangeAspect="1"/>
            </p:cNvPicPr>
            <p:nvPr/>
          </p:nvPicPr>
          <p:blipFill>
            <a:blip r:embed="rId3"/>
            <a:stretch>
              <a:fillRect/>
            </a:stretch>
          </p:blipFill>
          <p:spPr>
            <a:xfrm>
              <a:off x="4592081" y="1482796"/>
              <a:ext cx="2902099" cy="1390721"/>
            </a:xfrm>
            <a:prstGeom prst="rect">
              <a:avLst/>
            </a:prstGeom>
          </p:spPr>
        </p:pic>
        <p:pic>
          <p:nvPicPr>
            <p:cNvPr id="8" name="Picture 7">
              <a:extLst>
                <a:ext uri="{FF2B5EF4-FFF2-40B4-BE49-F238E27FC236}">
                  <a16:creationId xmlns:a16="http://schemas.microsoft.com/office/drawing/2014/main" id="{30C741A4-6E88-BC52-F344-330C185BA2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2081" y="3853856"/>
              <a:ext cx="2895749" cy="1405336"/>
            </a:xfrm>
            <a:prstGeom prst="rect">
              <a:avLst/>
            </a:prstGeom>
          </p:spPr>
        </p:pic>
        <p:pic>
          <p:nvPicPr>
            <p:cNvPr id="1026" name="Picture 2">
              <a:extLst>
                <a:ext uri="{FF2B5EF4-FFF2-40B4-BE49-F238E27FC236}">
                  <a16:creationId xmlns:a16="http://schemas.microsoft.com/office/drawing/2014/main" id="{DE82A8C1-E22D-385F-45E7-E16A42F78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2348" y="3400697"/>
              <a:ext cx="2523466" cy="25234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AE465B-9327-4F75-2F20-56C06A258E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2348" y="957262"/>
              <a:ext cx="2399081" cy="23990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FDE33F0-2BC1-F697-88DB-77AFE18F7EDB}"/>
                </a:ext>
              </a:extLst>
            </p:cNvPr>
            <p:cNvSpPr txBox="1"/>
            <p:nvPr/>
          </p:nvSpPr>
          <p:spPr>
            <a:xfrm>
              <a:off x="5397508" y="2994354"/>
              <a:ext cx="1237839" cy="369332"/>
            </a:xfrm>
            <a:prstGeom prst="rect">
              <a:avLst/>
            </a:prstGeom>
            <a:noFill/>
          </p:spPr>
          <p:txBody>
            <a:bodyPr wrap="none" rtlCol="0">
              <a:spAutoFit/>
            </a:bodyPr>
            <a:lstStyle/>
            <a:p>
              <a:r>
                <a:rPr lang="en-US" dirty="0"/>
                <a:t>Hann pulse</a:t>
              </a:r>
            </a:p>
          </p:txBody>
        </p:sp>
        <p:sp>
          <p:nvSpPr>
            <p:cNvPr id="10" name="TextBox 9">
              <a:extLst>
                <a:ext uri="{FF2B5EF4-FFF2-40B4-BE49-F238E27FC236}">
                  <a16:creationId xmlns:a16="http://schemas.microsoft.com/office/drawing/2014/main" id="{FF79D806-2E56-B03B-CFD6-C4A2CF9869B5}"/>
                </a:ext>
              </a:extLst>
            </p:cNvPr>
            <p:cNvSpPr txBox="1"/>
            <p:nvPr/>
          </p:nvSpPr>
          <p:spPr>
            <a:xfrm>
              <a:off x="5421035" y="5321112"/>
              <a:ext cx="1284262" cy="369332"/>
            </a:xfrm>
            <a:prstGeom prst="rect">
              <a:avLst/>
            </a:prstGeom>
            <a:noFill/>
          </p:spPr>
          <p:txBody>
            <a:bodyPr wrap="none" rtlCol="0">
              <a:spAutoFit/>
            </a:bodyPr>
            <a:lstStyle/>
            <a:p>
              <a:r>
                <a:rPr lang="en-US" dirty="0"/>
                <a:t>DRAG pulse</a:t>
              </a:r>
            </a:p>
          </p:txBody>
        </p:sp>
        <p:sp>
          <p:nvSpPr>
            <p:cNvPr id="22" name="TextBox 21">
              <a:extLst>
                <a:ext uri="{FF2B5EF4-FFF2-40B4-BE49-F238E27FC236}">
                  <a16:creationId xmlns:a16="http://schemas.microsoft.com/office/drawing/2014/main" id="{155E6857-5DEE-9CDD-2409-4C4A9D9154F9}"/>
                </a:ext>
              </a:extLst>
            </p:cNvPr>
            <p:cNvSpPr txBox="1"/>
            <p:nvPr/>
          </p:nvSpPr>
          <p:spPr>
            <a:xfrm>
              <a:off x="4754786" y="5844185"/>
              <a:ext cx="3618555" cy="592150"/>
            </a:xfrm>
            <a:prstGeom prst="rect">
              <a:avLst/>
            </a:prstGeom>
            <a:noFill/>
          </p:spPr>
          <p:txBody>
            <a:bodyPr wrap="square">
              <a:spAutoFit/>
            </a:bodyPr>
            <a:lstStyle/>
            <a:p>
              <a:pPr algn="l">
                <a:lnSpc>
                  <a:spcPct val="120000"/>
                </a:lnSpc>
              </a:pPr>
              <a:r>
                <a:rPr lang="en-US" altLang="zh-CN" sz="1400" i="0" dirty="0">
                  <a:effectLst/>
                </a:rPr>
                <a:t>Motzoi et al. PRL 103, 110501 (2009)</a:t>
              </a:r>
            </a:p>
            <a:p>
              <a:pPr>
                <a:lnSpc>
                  <a:spcPct val="120000"/>
                </a:lnSpc>
              </a:pPr>
              <a:r>
                <a:rPr lang="en-US" altLang="zh-CN" sz="1400" dirty="0"/>
                <a:t>Review: Theis et al. </a:t>
              </a:r>
              <a:r>
                <a:rPr lang="en-CA" sz="1400" i="1" dirty="0">
                  <a:effectLst/>
                </a:rPr>
                <a:t>EPL</a:t>
              </a:r>
              <a:r>
                <a:rPr lang="en-CA" sz="1400" dirty="0">
                  <a:effectLst/>
                </a:rPr>
                <a:t> 123 60001 (2018)</a:t>
              </a:r>
              <a:endParaRPr lang="en-US" altLang="zh-CN" sz="1400" i="0" dirty="0">
                <a:effectLst/>
              </a:endParaRPr>
            </a:p>
          </p:txBody>
        </p:sp>
      </p:grpSp>
      <p:grpSp>
        <p:nvGrpSpPr>
          <p:cNvPr id="1081" name="Group 1080">
            <a:extLst>
              <a:ext uri="{FF2B5EF4-FFF2-40B4-BE49-F238E27FC236}">
                <a16:creationId xmlns:a16="http://schemas.microsoft.com/office/drawing/2014/main" id="{DC6D5DFD-C33C-89BC-0550-24786B4F3BBB}"/>
              </a:ext>
            </a:extLst>
          </p:cNvPr>
          <p:cNvGrpSpPr/>
          <p:nvPr/>
        </p:nvGrpSpPr>
        <p:grpSpPr>
          <a:xfrm>
            <a:off x="515945" y="4008299"/>
            <a:ext cx="3166191" cy="2095674"/>
            <a:chOff x="515945" y="4008299"/>
            <a:chExt cx="3166191" cy="2095674"/>
          </a:xfrm>
        </p:grpSpPr>
        <p:pic>
          <p:nvPicPr>
            <p:cNvPr id="1074" name="Picture 1073">
              <a:extLst>
                <a:ext uri="{FF2B5EF4-FFF2-40B4-BE49-F238E27FC236}">
                  <a16:creationId xmlns:a16="http://schemas.microsoft.com/office/drawing/2014/main" id="{D9DC538C-9292-61A9-CEBA-801C470EC558}"/>
                </a:ext>
              </a:extLst>
            </p:cNvPr>
            <p:cNvPicPr>
              <a:picLocks noChangeAspect="1"/>
            </p:cNvPicPr>
            <p:nvPr/>
          </p:nvPicPr>
          <p:blipFill>
            <a:blip r:embed="rId7"/>
            <a:stretch>
              <a:fillRect/>
            </a:stretch>
          </p:blipFill>
          <p:spPr>
            <a:xfrm>
              <a:off x="515945" y="4008299"/>
              <a:ext cx="3166191" cy="2095674"/>
            </a:xfrm>
            <a:prstGeom prst="rect">
              <a:avLst/>
            </a:prstGeom>
          </p:spPr>
        </p:pic>
        <p:cxnSp>
          <p:nvCxnSpPr>
            <p:cNvPr id="1075" name="Straight Connector 1074">
              <a:extLst>
                <a:ext uri="{FF2B5EF4-FFF2-40B4-BE49-F238E27FC236}">
                  <a16:creationId xmlns:a16="http://schemas.microsoft.com/office/drawing/2014/main" id="{A7A9B3C7-4607-2B7E-8CA5-077A4BFD2532}"/>
                </a:ext>
              </a:extLst>
            </p:cNvPr>
            <p:cNvCxnSpPr>
              <a:cxnSpLocks/>
            </p:cNvCxnSpPr>
            <p:nvPr/>
          </p:nvCxnSpPr>
          <p:spPr>
            <a:xfrm>
              <a:off x="1815355" y="5589470"/>
              <a:ext cx="537388" cy="0"/>
            </a:xfrm>
            <a:prstGeom prst="line">
              <a:avLst/>
            </a:prstGeom>
            <a:ln w="38100">
              <a:solidFill>
                <a:srgbClr val="7F7F7F"/>
              </a:solidFill>
            </a:ln>
          </p:spPr>
          <p:style>
            <a:lnRef idx="1">
              <a:schemeClr val="dk1"/>
            </a:lnRef>
            <a:fillRef idx="0">
              <a:schemeClr val="dk1"/>
            </a:fillRef>
            <a:effectRef idx="0">
              <a:schemeClr val="dk1"/>
            </a:effectRef>
            <a:fontRef idx="minor">
              <a:schemeClr val="tx1"/>
            </a:fontRef>
          </p:style>
        </p:cxnSp>
        <p:cxnSp>
          <p:nvCxnSpPr>
            <p:cNvPr id="1076" name="Straight Connector 1075">
              <a:extLst>
                <a:ext uri="{FF2B5EF4-FFF2-40B4-BE49-F238E27FC236}">
                  <a16:creationId xmlns:a16="http://schemas.microsoft.com/office/drawing/2014/main" id="{82980F1B-5D08-C35B-C3CE-B65224527A4E}"/>
                </a:ext>
              </a:extLst>
            </p:cNvPr>
            <p:cNvCxnSpPr/>
            <p:nvPr/>
          </p:nvCxnSpPr>
          <p:spPr>
            <a:xfrm>
              <a:off x="1679219" y="5113008"/>
              <a:ext cx="839640" cy="0"/>
            </a:xfrm>
            <a:prstGeom prst="line">
              <a:avLst/>
            </a:prstGeom>
            <a:ln w="38100">
              <a:solidFill>
                <a:srgbClr val="7F7F7F"/>
              </a:solidFill>
            </a:ln>
          </p:spPr>
          <p:style>
            <a:lnRef idx="1">
              <a:schemeClr val="dk1"/>
            </a:lnRef>
            <a:fillRef idx="0">
              <a:schemeClr val="dk1"/>
            </a:fillRef>
            <a:effectRef idx="0">
              <a:schemeClr val="dk1"/>
            </a:effectRef>
            <a:fontRef idx="minor">
              <a:schemeClr val="tx1"/>
            </a:fontRef>
          </p:style>
        </p:cxnSp>
        <p:cxnSp>
          <p:nvCxnSpPr>
            <p:cNvPr id="1077" name="Straight Connector 1076">
              <a:extLst>
                <a:ext uri="{FF2B5EF4-FFF2-40B4-BE49-F238E27FC236}">
                  <a16:creationId xmlns:a16="http://schemas.microsoft.com/office/drawing/2014/main" id="{ADA8621C-C65B-1B52-2881-0CE5FFE0415F}"/>
                </a:ext>
              </a:extLst>
            </p:cNvPr>
            <p:cNvCxnSpPr>
              <a:cxnSpLocks/>
            </p:cNvCxnSpPr>
            <p:nvPr/>
          </p:nvCxnSpPr>
          <p:spPr>
            <a:xfrm>
              <a:off x="1570992" y="4743820"/>
              <a:ext cx="1050406" cy="0"/>
            </a:xfrm>
            <a:prstGeom prst="line">
              <a:avLst/>
            </a:prstGeom>
            <a:ln w="38100">
              <a:solidFill>
                <a:srgbClr val="7F7F7F"/>
              </a:solidFill>
            </a:ln>
          </p:spPr>
          <p:style>
            <a:lnRef idx="1">
              <a:schemeClr val="dk1"/>
            </a:lnRef>
            <a:fillRef idx="0">
              <a:schemeClr val="dk1"/>
            </a:fillRef>
            <a:effectRef idx="0">
              <a:schemeClr val="dk1"/>
            </a:effectRef>
            <a:fontRef idx="minor">
              <a:schemeClr val="tx1"/>
            </a:fontRef>
          </p:style>
        </p:cxnSp>
        <p:cxnSp>
          <p:nvCxnSpPr>
            <p:cNvPr id="1078" name="Straight Arrow Connector 1077">
              <a:extLst>
                <a:ext uri="{FF2B5EF4-FFF2-40B4-BE49-F238E27FC236}">
                  <a16:creationId xmlns:a16="http://schemas.microsoft.com/office/drawing/2014/main" id="{AD48327C-F5D3-4C6A-FB18-2B13E121C4ED}"/>
                </a:ext>
              </a:extLst>
            </p:cNvPr>
            <p:cNvCxnSpPr>
              <a:cxnSpLocks/>
            </p:cNvCxnSpPr>
            <p:nvPr/>
          </p:nvCxnSpPr>
          <p:spPr>
            <a:xfrm>
              <a:off x="2096196" y="5153933"/>
              <a:ext cx="0" cy="419664"/>
            </a:xfrm>
            <a:prstGeom prst="straightConnector1">
              <a:avLst/>
            </a:prstGeom>
            <a:ln w="28575">
              <a:solidFill>
                <a:schemeClr val="bg1">
                  <a:lumMod val="5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82" name="Slide Number Placeholder 1081">
            <a:extLst>
              <a:ext uri="{FF2B5EF4-FFF2-40B4-BE49-F238E27FC236}">
                <a16:creationId xmlns:a16="http://schemas.microsoft.com/office/drawing/2014/main" id="{FA4770A2-AC12-01E5-AE9D-2ABC93007ADA}"/>
              </a:ext>
            </a:extLst>
          </p:cNvPr>
          <p:cNvSpPr>
            <a:spLocks noGrp="1"/>
          </p:cNvSpPr>
          <p:nvPr>
            <p:ph type="sldNum" sz="quarter" idx="4"/>
          </p:nvPr>
        </p:nvSpPr>
        <p:spPr/>
        <p:txBody>
          <a:bodyPr/>
          <a:lstStyle/>
          <a:p>
            <a:fld id="{B20EFAC2-24DB-4D86-AD3B-8D4B01AC7A9B}" type="slidenum">
              <a:rPr lang="zh-CN" altLang="en-US" smtClean="0"/>
              <a:pPr/>
              <a:t>8</a:t>
            </a:fld>
            <a:r>
              <a:rPr lang="zh-CN" altLang="en-US"/>
              <a:t> </a:t>
            </a:r>
            <a:r>
              <a:rPr lang="en-US" altLang="zh-CN"/>
              <a:t>/ 26</a:t>
            </a:r>
          </a:p>
          <a:p>
            <a:endParaRPr lang="zh-CN" altLang="en-US" dirty="0"/>
          </a:p>
        </p:txBody>
      </p:sp>
    </p:spTree>
    <p:extLst>
      <p:ext uri="{BB962C8B-B14F-4D97-AF65-F5344CB8AC3E}">
        <p14:creationId xmlns:p14="http://schemas.microsoft.com/office/powerpoint/2010/main" val="393960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00EAE-9FF8-7DFB-B4EF-BC0F012F9E59}"/>
              </a:ext>
            </a:extLst>
          </p:cNvPr>
          <p:cNvSpPr>
            <a:spLocks noGrp="1"/>
          </p:cNvSpPr>
          <p:nvPr>
            <p:ph type="body" sz="quarter" idx="11"/>
          </p:nvPr>
        </p:nvSpPr>
        <p:spPr/>
        <p:txBody>
          <a:bodyPr/>
          <a:lstStyle/>
          <a:p>
            <a:r>
              <a:rPr lang="en-US" dirty="0"/>
              <a:t>The role of pulse shaping: example 2 Pulse modulation</a:t>
            </a:r>
          </a:p>
        </p:txBody>
      </p:sp>
      <p:pic>
        <p:nvPicPr>
          <p:cNvPr id="6" name="Content Placeholder 5">
            <a:extLst>
              <a:ext uri="{FF2B5EF4-FFF2-40B4-BE49-F238E27FC236}">
                <a16:creationId xmlns:a16="http://schemas.microsoft.com/office/drawing/2014/main" id="{8D408DF8-C087-639A-1776-382C2F1B7A22}"/>
              </a:ext>
            </a:extLst>
          </p:cNvPr>
          <p:cNvPicPr>
            <a:picLocks noGrp="1" noChangeAspect="1"/>
          </p:cNvPicPr>
          <p:nvPr>
            <p:ph sz="quarter" idx="12"/>
          </p:nvPr>
        </p:nvPicPr>
        <p:blipFill rotWithShape="1">
          <a:blip r:embed="rId2"/>
          <a:srcRect r="49513" b="63324"/>
          <a:stretch/>
        </p:blipFill>
        <p:spPr>
          <a:xfrm>
            <a:off x="1196469" y="1514709"/>
            <a:ext cx="3457395" cy="2445919"/>
          </a:xfrm>
        </p:spPr>
      </p:pic>
      <p:pic>
        <p:nvPicPr>
          <p:cNvPr id="7" name="Content Placeholder 5">
            <a:extLst>
              <a:ext uri="{FF2B5EF4-FFF2-40B4-BE49-F238E27FC236}">
                <a16:creationId xmlns:a16="http://schemas.microsoft.com/office/drawing/2014/main" id="{B7ECDFBE-4BCC-4AD9-8F9E-2A210A76FED3}"/>
              </a:ext>
            </a:extLst>
          </p:cNvPr>
          <p:cNvPicPr>
            <a:picLocks noChangeAspect="1"/>
          </p:cNvPicPr>
          <p:nvPr/>
        </p:nvPicPr>
        <p:blipFill rotWithShape="1">
          <a:blip r:embed="rId2"/>
          <a:srcRect t="37072"/>
          <a:stretch/>
        </p:blipFill>
        <p:spPr>
          <a:xfrm>
            <a:off x="4993758" y="1414129"/>
            <a:ext cx="6740474" cy="413075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7F0E910-826C-5262-5BC5-4ED62B7B239C}"/>
                  </a:ext>
                </a:extLst>
              </p:cNvPr>
              <p:cNvSpPr txBox="1"/>
              <p:nvPr/>
            </p:nvSpPr>
            <p:spPr>
              <a:xfrm>
                <a:off x="1388944" y="4256127"/>
                <a:ext cx="3072444" cy="543803"/>
              </a:xfrm>
              <a:prstGeom prst="rect">
                <a:avLst/>
              </a:prstGeom>
              <a:ln w="28575"/>
            </p:spPr>
            <p:style>
              <a:lnRef idx="2">
                <a:schemeClr val="accent1"/>
              </a:lnRef>
              <a:fillRef idx="1">
                <a:schemeClr val="lt1"/>
              </a:fillRef>
              <a:effectRef idx="0">
                <a:schemeClr val="accent1"/>
              </a:effectRef>
              <a:fontRef idx="minor">
                <a:schemeClr val="dk1"/>
              </a:fontRef>
            </p:style>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Ω</m:t>
                      </m:r>
                      <m:d>
                        <m:dPr>
                          <m:ctrlPr>
                            <a:rPr lang="en-US" sz="2800" b="0" i="0" smtClean="0">
                              <a:latin typeface="Cambria Math" panose="02040503050406030204" pitchFamily="18" charset="0"/>
                            </a:rPr>
                          </m:ctrlPr>
                        </m:dPr>
                        <m:e>
                          <m:r>
                            <m:rPr>
                              <m:sty m:val="p"/>
                            </m:rPr>
                            <a:rPr lang="en-US" sz="2800" b="0" i="0" smtClean="0">
                              <a:latin typeface="Cambria Math" panose="02040503050406030204" pitchFamily="18" charset="0"/>
                            </a:rPr>
                            <m:t>t</m:t>
                          </m:r>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Ω</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𝑖</m:t>
                          </m:r>
                          <m:r>
                            <a:rPr lang="en-US" sz="2800" b="0" i="1" smtClean="0">
                              <a:latin typeface="Cambria Math" panose="02040503050406030204" pitchFamily="18" charset="0"/>
                            </a:rPr>
                            <m:t> </m:t>
                          </m:r>
                          <m:r>
                            <a:rPr lang="en-US" sz="2800" b="0" i="1" smtClean="0">
                              <a:latin typeface="Cambria Math" panose="02040503050406030204" pitchFamily="18" charset="0"/>
                            </a:rPr>
                            <m:t>𝛿</m:t>
                          </m:r>
                          <m:r>
                            <a:rPr lang="en-US" sz="2800" b="0" i="1" smtClean="0">
                              <a:latin typeface="Cambria Math" panose="02040503050406030204" pitchFamily="18" charset="0"/>
                            </a:rPr>
                            <m:t>𝑓</m:t>
                          </m:r>
                          <m:r>
                            <a:rPr lang="en-US" sz="2800" b="0" i="1" smtClean="0">
                              <a:latin typeface="Cambria Math" panose="02040503050406030204" pitchFamily="18" charset="0"/>
                            </a:rPr>
                            <m:t> </m:t>
                          </m:r>
                          <m:r>
                            <a:rPr lang="en-US" sz="2800" b="0" i="1" smtClean="0">
                              <a:latin typeface="Cambria Math" panose="02040503050406030204" pitchFamily="18" charset="0"/>
                            </a:rPr>
                            <m:t>𝑡</m:t>
                          </m:r>
                        </m:sup>
                      </m:sSup>
                    </m:oMath>
                  </m:oMathPara>
                </a14:m>
                <a:endParaRPr lang="en-US" sz="2800" dirty="0"/>
              </a:p>
            </p:txBody>
          </p:sp>
        </mc:Choice>
        <mc:Fallback>
          <p:sp>
            <p:nvSpPr>
              <p:cNvPr id="8" name="TextBox 7">
                <a:extLst>
                  <a:ext uri="{FF2B5EF4-FFF2-40B4-BE49-F238E27FC236}">
                    <a16:creationId xmlns:a16="http://schemas.microsoft.com/office/drawing/2014/main" id="{C7F0E910-826C-5262-5BC5-4ED62B7B239C}"/>
                  </a:ext>
                </a:extLst>
              </p:cNvPr>
              <p:cNvSpPr txBox="1">
                <a:spLocks noRot="1" noChangeAspect="1" noMove="1" noResize="1" noEditPoints="1" noAdjustHandles="1" noChangeArrowheads="1" noChangeShapeType="1" noTextEdit="1"/>
              </p:cNvSpPr>
              <p:nvPr/>
            </p:nvSpPr>
            <p:spPr>
              <a:xfrm>
                <a:off x="1388944" y="4256127"/>
                <a:ext cx="3072444" cy="543803"/>
              </a:xfrm>
              <a:prstGeom prst="rect">
                <a:avLst/>
              </a:prstGeom>
              <a:blipFill>
                <a:blip r:embed="rId3"/>
                <a:stretch>
                  <a:fillRect/>
                </a:stretch>
              </a:blipFill>
              <a:ln w="28575"/>
            </p:spPr>
            <p:txBody>
              <a:bodyPr/>
              <a:lstStyle/>
              <a:p>
                <a:r>
                  <a:rPr lang="en-US">
                    <a:noFill/>
                  </a:rPr>
                  <a:t> </a:t>
                </a:r>
              </a:p>
            </p:txBody>
          </p:sp>
        </mc:Fallback>
      </mc:AlternateContent>
      <p:sp>
        <p:nvSpPr>
          <p:cNvPr id="11" name="TextBox 10">
            <a:extLst>
              <a:ext uri="{FF2B5EF4-FFF2-40B4-BE49-F238E27FC236}">
                <a16:creationId xmlns:a16="http://schemas.microsoft.com/office/drawing/2014/main" id="{8BAC550A-1E43-526A-7BC6-41C6C54FAD7D}"/>
              </a:ext>
            </a:extLst>
          </p:cNvPr>
          <p:cNvSpPr txBox="1"/>
          <p:nvPr/>
        </p:nvSpPr>
        <p:spPr>
          <a:xfrm>
            <a:off x="1274577" y="4973959"/>
            <a:ext cx="3526023" cy="369332"/>
          </a:xfrm>
          <a:prstGeom prst="rect">
            <a:avLst/>
          </a:prstGeom>
          <a:noFill/>
        </p:spPr>
        <p:txBody>
          <a:bodyPr wrap="square">
            <a:spAutoFit/>
          </a:bodyPr>
          <a:lstStyle/>
          <a:p>
            <a:r>
              <a:rPr lang="en-US" dirty="0"/>
              <a:t>Chen </a:t>
            </a:r>
            <a:r>
              <a:rPr lang="en-US" i="1" dirty="0"/>
              <a:t>et al.</a:t>
            </a:r>
            <a:r>
              <a:rPr lang="en-US" dirty="0"/>
              <a:t> PRL 116, 020501 (2016)</a:t>
            </a:r>
          </a:p>
        </p:txBody>
      </p:sp>
      <p:sp>
        <p:nvSpPr>
          <p:cNvPr id="12" name="Slide Number Placeholder 11">
            <a:extLst>
              <a:ext uri="{FF2B5EF4-FFF2-40B4-BE49-F238E27FC236}">
                <a16:creationId xmlns:a16="http://schemas.microsoft.com/office/drawing/2014/main" id="{B26569C8-AD0F-0FEB-712B-BA706F5480E7}"/>
              </a:ext>
            </a:extLst>
          </p:cNvPr>
          <p:cNvSpPr>
            <a:spLocks noGrp="1"/>
          </p:cNvSpPr>
          <p:nvPr>
            <p:ph type="sldNum" sz="quarter" idx="4"/>
          </p:nvPr>
        </p:nvSpPr>
        <p:spPr/>
        <p:txBody>
          <a:bodyPr/>
          <a:lstStyle/>
          <a:p>
            <a:fld id="{B20EFAC2-24DB-4D86-AD3B-8D4B01AC7A9B}" type="slidenum">
              <a:rPr lang="zh-CN" altLang="en-US" smtClean="0"/>
              <a:pPr/>
              <a:t>9</a:t>
            </a:fld>
            <a:r>
              <a:rPr lang="zh-CN" altLang="en-US"/>
              <a:t> </a:t>
            </a:r>
            <a:r>
              <a:rPr lang="en-US" altLang="zh-CN"/>
              <a:t>/ 26</a:t>
            </a:r>
          </a:p>
          <a:p>
            <a:endParaRPr lang="zh-CN" altLang="en-US" dirty="0"/>
          </a:p>
        </p:txBody>
      </p:sp>
    </p:spTree>
    <p:extLst>
      <p:ext uri="{BB962C8B-B14F-4D97-AF65-F5344CB8AC3E}">
        <p14:creationId xmlns:p14="http://schemas.microsoft.com/office/powerpoint/2010/main" val="20112806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1889</Words>
  <Application>Microsoft Office PowerPoint</Application>
  <PresentationFormat>Widescreen</PresentationFormat>
  <Paragraphs>361</Paragraphs>
  <Slides>36</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36</vt:i4>
      </vt:variant>
    </vt:vector>
  </HeadingPairs>
  <TitlesOfParts>
    <vt:vector size="52" baseType="lpstr">
      <vt:lpstr>-apple-system</vt:lpstr>
      <vt:lpstr>Lucida Grande</vt:lpstr>
      <vt:lpstr>ui-monospace</vt:lpstr>
      <vt:lpstr>等线</vt:lpstr>
      <vt:lpstr>Abadi</vt:lpstr>
      <vt:lpstr>Arial</vt:lpstr>
      <vt:lpstr>Avenir Next LT Pro</vt:lpstr>
      <vt:lpstr>Calibri</vt:lpstr>
      <vt:lpstr>Calibri Light</vt:lpstr>
      <vt:lpstr>Cambria Math</vt:lpstr>
      <vt:lpstr>Courier New</vt:lpstr>
      <vt:lpstr>Dubai Medium</vt:lpstr>
      <vt:lpstr>Segoe UI</vt:lpstr>
      <vt:lpstr>Times New Roman</vt:lpstr>
      <vt:lpstr>Wingdings</vt:lpstr>
      <vt:lpstr>Office 主题​​</vt:lpstr>
      <vt:lpstr>qutip-qip: Pulse-level circuits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Boxi</dc:creator>
  <cp:lastModifiedBy>Li Boxi</cp:lastModifiedBy>
  <cp:revision>1</cp:revision>
  <dcterms:created xsi:type="dcterms:W3CDTF">2020-01-12T11:14:31Z</dcterms:created>
  <dcterms:modified xsi:type="dcterms:W3CDTF">2023-09-20T13:09:10Z</dcterms:modified>
</cp:coreProperties>
</file>